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
  </p:notesMasterIdLst>
  <p:handoutMasterIdLst>
    <p:handoutMasterId r:id="rId4"/>
  </p:handoutMasterIdLst>
  <p:sldIdLst>
    <p:sldId id="256" r:id="rId2"/>
  </p:sldIdLst>
  <p:sldSz cx="43891200" cy="32918400"/>
  <p:notesSz cx="6858000" cy="9144000"/>
  <p:defaultTextStyle>
    <a:defPPr>
      <a:defRPr lang="en-US"/>
    </a:defPPr>
    <a:lvl1pPr algn="l" rtl="0" fontAlgn="base">
      <a:spcBef>
        <a:spcPct val="0"/>
      </a:spcBef>
      <a:spcAft>
        <a:spcPct val="0"/>
      </a:spcAft>
      <a:defRPr sz="3200" i="1" kern="1200">
        <a:solidFill>
          <a:srgbClr val="FF0000"/>
        </a:solidFill>
        <a:latin typeface="Arial" pitchFamily="-111" charset="0"/>
        <a:ea typeface="ＭＳ Ｐゴシック" pitchFamily="-111" charset="-128"/>
        <a:cs typeface="ＭＳ Ｐゴシック" pitchFamily="-111" charset="-128"/>
      </a:defRPr>
    </a:lvl1pPr>
    <a:lvl2pPr marL="457177" algn="l" rtl="0" fontAlgn="base">
      <a:spcBef>
        <a:spcPct val="0"/>
      </a:spcBef>
      <a:spcAft>
        <a:spcPct val="0"/>
      </a:spcAft>
      <a:defRPr sz="3200" i="1" kern="1200">
        <a:solidFill>
          <a:srgbClr val="FF0000"/>
        </a:solidFill>
        <a:latin typeface="Arial" pitchFamily="-111" charset="0"/>
        <a:ea typeface="ＭＳ Ｐゴシック" pitchFamily="-111" charset="-128"/>
        <a:cs typeface="ＭＳ Ｐゴシック" pitchFamily="-111" charset="-128"/>
      </a:defRPr>
    </a:lvl2pPr>
    <a:lvl3pPr marL="914354" algn="l" rtl="0" fontAlgn="base">
      <a:spcBef>
        <a:spcPct val="0"/>
      </a:spcBef>
      <a:spcAft>
        <a:spcPct val="0"/>
      </a:spcAft>
      <a:defRPr sz="3200" i="1" kern="1200">
        <a:solidFill>
          <a:srgbClr val="FF0000"/>
        </a:solidFill>
        <a:latin typeface="Arial" pitchFamily="-111" charset="0"/>
        <a:ea typeface="ＭＳ Ｐゴシック" pitchFamily="-111" charset="-128"/>
        <a:cs typeface="ＭＳ Ｐゴシック" pitchFamily="-111" charset="-128"/>
      </a:defRPr>
    </a:lvl3pPr>
    <a:lvl4pPr marL="1371531" algn="l" rtl="0" fontAlgn="base">
      <a:spcBef>
        <a:spcPct val="0"/>
      </a:spcBef>
      <a:spcAft>
        <a:spcPct val="0"/>
      </a:spcAft>
      <a:defRPr sz="3200" i="1" kern="1200">
        <a:solidFill>
          <a:srgbClr val="FF0000"/>
        </a:solidFill>
        <a:latin typeface="Arial" pitchFamily="-111" charset="0"/>
        <a:ea typeface="ＭＳ Ｐゴシック" pitchFamily="-111" charset="-128"/>
        <a:cs typeface="ＭＳ Ｐゴシック" pitchFamily="-111" charset="-128"/>
      </a:defRPr>
    </a:lvl4pPr>
    <a:lvl5pPr marL="1828709" algn="l" rtl="0" fontAlgn="base">
      <a:spcBef>
        <a:spcPct val="0"/>
      </a:spcBef>
      <a:spcAft>
        <a:spcPct val="0"/>
      </a:spcAft>
      <a:defRPr sz="3200" i="1" kern="1200">
        <a:solidFill>
          <a:srgbClr val="FF0000"/>
        </a:solidFill>
        <a:latin typeface="Arial" pitchFamily="-111" charset="0"/>
        <a:ea typeface="ＭＳ Ｐゴシック" pitchFamily="-111" charset="-128"/>
        <a:cs typeface="ＭＳ Ｐゴシック" pitchFamily="-111" charset="-128"/>
      </a:defRPr>
    </a:lvl5pPr>
    <a:lvl6pPr marL="2285886" algn="l" defTabSz="457177" rtl="0" eaLnBrk="1" latinLnBrk="0" hangingPunct="1">
      <a:defRPr sz="3200" i="1" kern="1200">
        <a:solidFill>
          <a:srgbClr val="FF0000"/>
        </a:solidFill>
        <a:latin typeface="Arial" pitchFamily="-111" charset="0"/>
        <a:ea typeface="ＭＳ Ｐゴシック" pitchFamily="-111" charset="-128"/>
        <a:cs typeface="ＭＳ Ｐゴシック" pitchFamily="-111" charset="-128"/>
      </a:defRPr>
    </a:lvl6pPr>
    <a:lvl7pPr marL="2743063" algn="l" defTabSz="457177" rtl="0" eaLnBrk="1" latinLnBrk="0" hangingPunct="1">
      <a:defRPr sz="3200" i="1" kern="1200">
        <a:solidFill>
          <a:srgbClr val="FF0000"/>
        </a:solidFill>
        <a:latin typeface="Arial" pitchFamily="-111" charset="0"/>
        <a:ea typeface="ＭＳ Ｐゴシック" pitchFamily="-111" charset="-128"/>
        <a:cs typeface="ＭＳ Ｐゴシック" pitchFamily="-111" charset="-128"/>
      </a:defRPr>
    </a:lvl7pPr>
    <a:lvl8pPr marL="3200240" algn="l" defTabSz="457177" rtl="0" eaLnBrk="1" latinLnBrk="0" hangingPunct="1">
      <a:defRPr sz="3200" i="1" kern="1200">
        <a:solidFill>
          <a:srgbClr val="FF0000"/>
        </a:solidFill>
        <a:latin typeface="Arial" pitchFamily="-111" charset="0"/>
        <a:ea typeface="ＭＳ Ｐゴシック" pitchFamily="-111" charset="-128"/>
        <a:cs typeface="ＭＳ Ｐゴシック" pitchFamily="-111" charset="-128"/>
      </a:defRPr>
    </a:lvl8pPr>
    <a:lvl9pPr marL="3657417" algn="l" defTabSz="457177" rtl="0" eaLnBrk="1" latinLnBrk="0" hangingPunct="1">
      <a:defRPr sz="3200" i="1" kern="1200">
        <a:solidFill>
          <a:srgbClr val="FF0000"/>
        </a:solidFill>
        <a:latin typeface="Arial" pitchFamily="-111" charset="0"/>
        <a:ea typeface="ＭＳ Ｐゴシック" pitchFamily="-111" charset="-128"/>
        <a:cs typeface="ＭＳ Ｐゴシック" pitchFamily="-111" charset="-128"/>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clrMru>
    <a:srgbClr val="FF3300"/>
    <a:srgbClr val="000000"/>
    <a:srgbClr val="0000FF"/>
    <a:srgbClr val="0000CC"/>
    <a:srgbClr val="FF0000"/>
    <a:srgbClr val="00FF00"/>
    <a:srgbClr val="990099"/>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31026" autoAdjust="0"/>
    <p:restoredTop sz="99678" autoAdjust="0"/>
  </p:normalViewPr>
  <p:slideViewPr>
    <p:cSldViewPr>
      <p:cViewPr>
        <p:scale>
          <a:sx n="75" d="100"/>
          <a:sy n="75" d="100"/>
        </p:scale>
        <p:origin x="6870" y="2616"/>
      </p:cViewPr>
      <p:guideLst>
        <p:guide orient="horz" pos="10368"/>
        <p:guide pos="13824"/>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i="0">
                <a:solidFill>
                  <a:schemeClr val="tx1"/>
                </a:solidFill>
              </a:defRPr>
            </a:lvl1pPr>
          </a:lstStyle>
          <a:p>
            <a:endParaRPr lang="en-US" altLang="ja-JP"/>
          </a:p>
        </p:txBody>
      </p:sp>
      <p:sp>
        <p:nvSpPr>
          <p:cNvPr id="3075"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i="0">
                <a:solidFill>
                  <a:schemeClr val="tx1"/>
                </a:solidFill>
              </a:defRPr>
            </a:lvl1pPr>
          </a:lstStyle>
          <a:p>
            <a:endParaRPr lang="en-US" altLang="ja-JP"/>
          </a:p>
        </p:txBody>
      </p:sp>
      <p:sp>
        <p:nvSpPr>
          <p:cNvPr id="3076"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i="0">
                <a:solidFill>
                  <a:schemeClr val="tx1"/>
                </a:solidFill>
              </a:defRPr>
            </a:lvl1pPr>
          </a:lstStyle>
          <a:p>
            <a:endParaRPr lang="en-US" altLang="ja-JP"/>
          </a:p>
        </p:txBody>
      </p:sp>
      <p:sp>
        <p:nvSpPr>
          <p:cNvPr id="3077"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i="0">
                <a:solidFill>
                  <a:schemeClr val="tx1"/>
                </a:solidFill>
              </a:defRPr>
            </a:lvl1pPr>
          </a:lstStyle>
          <a:p>
            <a:fld id="{6AB43C1B-E04E-124C-95D1-8B5239BA891F}" type="slidenum">
              <a:rPr lang="en-US" altLang="ja-JP"/>
              <a:pPr/>
              <a:t>‹#›</a:t>
            </a:fld>
            <a:endParaRPr lang="en-US" altLang="ja-JP"/>
          </a:p>
        </p:txBody>
      </p:sp>
    </p:spTree>
    <p:extLst>
      <p:ext uri="{BB962C8B-B14F-4D97-AF65-F5344CB8AC3E}">
        <p14:creationId xmlns:p14="http://schemas.microsoft.com/office/powerpoint/2010/main" val="64338631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i="0">
                <a:solidFill>
                  <a:schemeClr val="tx1"/>
                </a:solidFill>
              </a:defRPr>
            </a:lvl1pPr>
          </a:lstStyle>
          <a:p>
            <a:endParaRPr lang="en-US" altLang="ja-JP"/>
          </a:p>
        </p:txBody>
      </p:sp>
      <p:sp>
        <p:nvSpPr>
          <p:cNvPr id="6147"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i="0">
                <a:solidFill>
                  <a:schemeClr val="tx1"/>
                </a:solidFill>
              </a:defRPr>
            </a:lvl1pPr>
          </a:lstStyle>
          <a:p>
            <a:endParaRPr lang="en-US" altLang="ja-JP"/>
          </a:p>
        </p:txBody>
      </p:sp>
      <p:sp>
        <p:nvSpPr>
          <p:cNvPr id="614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6149"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p>
        </p:txBody>
      </p:sp>
      <p:sp>
        <p:nvSpPr>
          <p:cNvPr id="6150"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i="0">
                <a:solidFill>
                  <a:schemeClr val="tx1"/>
                </a:solidFill>
              </a:defRPr>
            </a:lvl1pPr>
          </a:lstStyle>
          <a:p>
            <a:endParaRPr lang="en-US" altLang="ja-JP"/>
          </a:p>
        </p:txBody>
      </p:sp>
      <p:sp>
        <p:nvSpPr>
          <p:cNvPr id="6151"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i="0">
                <a:solidFill>
                  <a:schemeClr val="tx1"/>
                </a:solidFill>
              </a:defRPr>
            </a:lvl1pPr>
          </a:lstStyle>
          <a:p>
            <a:fld id="{CD29F995-8692-6748-90A4-4049444C978A}" type="slidenum">
              <a:rPr lang="en-US" altLang="ja-JP"/>
              <a:pPr/>
              <a:t>‹#›</a:t>
            </a:fld>
            <a:endParaRPr lang="en-US" altLang="ja-JP"/>
          </a:p>
        </p:txBody>
      </p:sp>
    </p:spTree>
    <p:extLst>
      <p:ext uri="{BB962C8B-B14F-4D97-AF65-F5344CB8AC3E}">
        <p14:creationId xmlns:p14="http://schemas.microsoft.com/office/powerpoint/2010/main" val="282354270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pitchFamily="-111" charset="0"/>
        <a:ea typeface="MS PMincho" pitchFamily="18" charset="-128"/>
        <a:cs typeface="MS PMincho" pitchFamily="18" charset="-128"/>
      </a:defRPr>
    </a:lvl1pPr>
    <a:lvl2pPr marL="457177" algn="l" rtl="0" fontAlgn="base">
      <a:spcBef>
        <a:spcPct val="30000"/>
      </a:spcBef>
      <a:spcAft>
        <a:spcPct val="0"/>
      </a:spcAft>
      <a:defRPr sz="1200" kern="1200">
        <a:solidFill>
          <a:schemeClr val="tx1"/>
        </a:solidFill>
        <a:latin typeface="Arial" pitchFamily="-111" charset="0"/>
        <a:ea typeface="MS PMincho" pitchFamily="18" charset="-128"/>
        <a:cs typeface="MS PMincho" pitchFamily="18" charset="-128"/>
      </a:defRPr>
    </a:lvl2pPr>
    <a:lvl3pPr marL="914354" algn="l" rtl="0" fontAlgn="base">
      <a:spcBef>
        <a:spcPct val="30000"/>
      </a:spcBef>
      <a:spcAft>
        <a:spcPct val="0"/>
      </a:spcAft>
      <a:defRPr sz="1200" kern="1200">
        <a:solidFill>
          <a:schemeClr val="tx1"/>
        </a:solidFill>
        <a:latin typeface="Arial" pitchFamily="-111" charset="0"/>
        <a:ea typeface="MS PMincho" pitchFamily="18" charset="-128"/>
        <a:cs typeface="MS PMincho" pitchFamily="18" charset="-128"/>
      </a:defRPr>
    </a:lvl3pPr>
    <a:lvl4pPr marL="1371531" algn="l" rtl="0" fontAlgn="base">
      <a:spcBef>
        <a:spcPct val="30000"/>
      </a:spcBef>
      <a:spcAft>
        <a:spcPct val="0"/>
      </a:spcAft>
      <a:defRPr sz="1200" kern="1200">
        <a:solidFill>
          <a:schemeClr val="tx1"/>
        </a:solidFill>
        <a:latin typeface="Arial" pitchFamily="-111" charset="0"/>
        <a:ea typeface="MS PMincho" pitchFamily="18" charset="-128"/>
        <a:cs typeface="MS PMincho" pitchFamily="18" charset="-128"/>
      </a:defRPr>
    </a:lvl4pPr>
    <a:lvl5pPr marL="1828709" algn="l" rtl="0" fontAlgn="base">
      <a:spcBef>
        <a:spcPct val="30000"/>
      </a:spcBef>
      <a:spcAft>
        <a:spcPct val="0"/>
      </a:spcAft>
      <a:defRPr sz="1200" kern="1200">
        <a:solidFill>
          <a:schemeClr val="tx1"/>
        </a:solidFill>
        <a:latin typeface="Arial" pitchFamily="-111" charset="0"/>
        <a:ea typeface="MS PMincho" pitchFamily="18" charset="-128"/>
        <a:cs typeface="MS PMincho" pitchFamily="18" charset="-128"/>
      </a:defRPr>
    </a:lvl5pPr>
    <a:lvl6pPr marL="2285886" algn="l" defTabSz="457177" rtl="0" eaLnBrk="1" latinLnBrk="0" hangingPunct="1">
      <a:defRPr sz="1200" kern="1200">
        <a:solidFill>
          <a:schemeClr val="tx1"/>
        </a:solidFill>
        <a:latin typeface="+mn-lt"/>
        <a:ea typeface="+mn-ea"/>
        <a:cs typeface="+mn-cs"/>
      </a:defRPr>
    </a:lvl6pPr>
    <a:lvl7pPr marL="2743063" algn="l" defTabSz="457177" rtl="0" eaLnBrk="1" latinLnBrk="0" hangingPunct="1">
      <a:defRPr sz="1200" kern="1200">
        <a:solidFill>
          <a:schemeClr val="tx1"/>
        </a:solidFill>
        <a:latin typeface="+mn-lt"/>
        <a:ea typeface="+mn-ea"/>
        <a:cs typeface="+mn-cs"/>
      </a:defRPr>
    </a:lvl7pPr>
    <a:lvl8pPr marL="3200240" algn="l" defTabSz="457177" rtl="0" eaLnBrk="1" latinLnBrk="0" hangingPunct="1">
      <a:defRPr sz="1200" kern="1200">
        <a:solidFill>
          <a:schemeClr val="tx1"/>
        </a:solidFill>
        <a:latin typeface="+mn-lt"/>
        <a:ea typeface="+mn-ea"/>
        <a:cs typeface="+mn-cs"/>
      </a:defRPr>
    </a:lvl8pPr>
    <a:lvl9pPr marL="3657417" algn="l" defTabSz="457177"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2475" y="10226675"/>
            <a:ext cx="37306250" cy="7054850"/>
          </a:xfrm>
        </p:spPr>
        <p:txBody>
          <a:bodyPr/>
          <a:lstStyle/>
          <a:p>
            <a:r>
              <a:rPr lang="en-US" smtClean="0"/>
              <a:t>Click to edit Master title style</a:t>
            </a:r>
            <a:endParaRPr lang="en-US"/>
          </a:p>
        </p:txBody>
      </p:sp>
      <p:sp>
        <p:nvSpPr>
          <p:cNvPr id="3" name="Subtitle 2"/>
          <p:cNvSpPr>
            <a:spLocks noGrp="1"/>
          </p:cNvSpPr>
          <p:nvPr>
            <p:ph type="subTitle" idx="1"/>
          </p:nvPr>
        </p:nvSpPr>
        <p:spPr>
          <a:xfrm>
            <a:off x="6583364" y="18653126"/>
            <a:ext cx="30724475" cy="8413750"/>
          </a:xfrm>
        </p:spPr>
        <p:txBody>
          <a:bodyPr/>
          <a:lstStyle>
            <a:lvl1pPr marL="0" indent="0" algn="ctr">
              <a:buNone/>
              <a:defRPr/>
            </a:lvl1pPr>
            <a:lvl2pPr marL="457177" indent="0" algn="ctr">
              <a:buNone/>
              <a:defRPr/>
            </a:lvl2pPr>
            <a:lvl3pPr marL="914354" indent="0" algn="ctr">
              <a:buNone/>
              <a:defRPr/>
            </a:lvl3pPr>
            <a:lvl4pPr marL="1371531" indent="0" algn="ctr">
              <a:buNone/>
              <a:defRPr/>
            </a:lvl4pPr>
            <a:lvl5pPr marL="1828709" indent="0" algn="ctr">
              <a:buNone/>
              <a:defRPr/>
            </a:lvl5pPr>
            <a:lvl6pPr marL="2285886" indent="0" algn="ctr">
              <a:buNone/>
              <a:defRPr/>
            </a:lvl6pPr>
            <a:lvl7pPr marL="2743063" indent="0" algn="ctr">
              <a:buNone/>
              <a:defRPr/>
            </a:lvl7pPr>
            <a:lvl8pPr marL="3200240" indent="0" algn="ctr">
              <a:buNone/>
              <a:defRPr/>
            </a:lvl8pPr>
            <a:lvl9pPr marL="3657417"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ltLang="ja-JP"/>
          </a:p>
        </p:txBody>
      </p:sp>
      <p:sp>
        <p:nvSpPr>
          <p:cNvPr id="5" name="Footer Placeholder 4"/>
          <p:cNvSpPr>
            <a:spLocks noGrp="1"/>
          </p:cNvSpPr>
          <p:nvPr>
            <p:ph type="ftr" sz="quarter" idx="11"/>
          </p:nvPr>
        </p:nvSpPr>
        <p:spPr/>
        <p:txBody>
          <a:bodyPr/>
          <a:lstStyle>
            <a:lvl1pPr>
              <a:defRPr/>
            </a:lvl1pPr>
          </a:lstStyle>
          <a:p>
            <a:endParaRPr lang="en-US" altLang="ja-JP"/>
          </a:p>
        </p:txBody>
      </p:sp>
      <p:sp>
        <p:nvSpPr>
          <p:cNvPr id="6" name="Slide Number Placeholder 5"/>
          <p:cNvSpPr>
            <a:spLocks noGrp="1"/>
          </p:cNvSpPr>
          <p:nvPr>
            <p:ph type="sldNum" sz="quarter" idx="12"/>
          </p:nvPr>
        </p:nvSpPr>
        <p:spPr/>
        <p:txBody>
          <a:bodyPr/>
          <a:lstStyle>
            <a:lvl1pPr>
              <a:defRPr smtClean="0"/>
            </a:lvl1pPr>
          </a:lstStyle>
          <a:p>
            <a:fld id="{90241D11-2F0B-7A4E-BABC-2080DF1DD5D0}" type="slidenum">
              <a:rPr lang="en-US" altLang="ja-JP"/>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ja-JP"/>
          </a:p>
        </p:txBody>
      </p:sp>
      <p:sp>
        <p:nvSpPr>
          <p:cNvPr id="5" name="Footer Placeholder 4"/>
          <p:cNvSpPr>
            <a:spLocks noGrp="1"/>
          </p:cNvSpPr>
          <p:nvPr>
            <p:ph type="ftr" sz="quarter" idx="11"/>
          </p:nvPr>
        </p:nvSpPr>
        <p:spPr/>
        <p:txBody>
          <a:bodyPr/>
          <a:lstStyle>
            <a:lvl1pPr>
              <a:defRPr/>
            </a:lvl1pPr>
          </a:lstStyle>
          <a:p>
            <a:endParaRPr lang="en-US" altLang="ja-JP"/>
          </a:p>
        </p:txBody>
      </p:sp>
      <p:sp>
        <p:nvSpPr>
          <p:cNvPr id="6" name="Slide Number Placeholder 5"/>
          <p:cNvSpPr>
            <a:spLocks noGrp="1"/>
          </p:cNvSpPr>
          <p:nvPr>
            <p:ph type="sldNum" sz="quarter" idx="12"/>
          </p:nvPr>
        </p:nvSpPr>
        <p:spPr/>
        <p:txBody>
          <a:bodyPr/>
          <a:lstStyle>
            <a:lvl1pPr>
              <a:defRPr smtClean="0"/>
            </a:lvl1pPr>
          </a:lstStyle>
          <a:p>
            <a:fld id="{755B67D7-6F3A-704C-8815-D8259C395AD7}" type="slidenum">
              <a:rPr lang="en-US" altLang="ja-JP"/>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821438" y="1317626"/>
            <a:ext cx="9874250" cy="280876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195514" y="1317626"/>
            <a:ext cx="29473525" cy="280876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ja-JP"/>
          </a:p>
        </p:txBody>
      </p:sp>
      <p:sp>
        <p:nvSpPr>
          <p:cNvPr id="5" name="Footer Placeholder 4"/>
          <p:cNvSpPr>
            <a:spLocks noGrp="1"/>
          </p:cNvSpPr>
          <p:nvPr>
            <p:ph type="ftr" sz="quarter" idx="11"/>
          </p:nvPr>
        </p:nvSpPr>
        <p:spPr/>
        <p:txBody>
          <a:bodyPr/>
          <a:lstStyle>
            <a:lvl1pPr>
              <a:defRPr/>
            </a:lvl1pPr>
          </a:lstStyle>
          <a:p>
            <a:endParaRPr lang="en-US" altLang="ja-JP"/>
          </a:p>
        </p:txBody>
      </p:sp>
      <p:sp>
        <p:nvSpPr>
          <p:cNvPr id="6" name="Slide Number Placeholder 5"/>
          <p:cNvSpPr>
            <a:spLocks noGrp="1"/>
          </p:cNvSpPr>
          <p:nvPr>
            <p:ph type="sldNum" sz="quarter" idx="12"/>
          </p:nvPr>
        </p:nvSpPr>
        <p:spPr/>
        <p:txBody>
          <a:bodyPr/>
          <a:lstStyle>
            <a:lvl1pPr>
              <a:defRPr smtClean="0"/>
            </a:lvl1pPr>
          </a:lstStyle>
          <a:p>
            <a:fld id="{C8D3DEB9-8BDC-9942-8FF7-92D8FD48A250}" type="slidenum">
              <a:rPr lang="en-US" altLang="ja-JP"/>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ja-JP"/>
          </a:p>
        </p:txBody>
      </p:sp>
      <p:sp>
        <p:nvSpPr>
          <p:cNvPr id="5" name="Footer Placeholder 4"/>
          <p:cNvSpPr>
            <a:spLocks noGrp="1"/>
          </p:cNvSpPr>
          <p:nvPr>
            <p:ph type="ftr" sz="quarter" idx="11"/>
          </p:nvPr>
        </p:nvSpPr>
        <p:spPr/>
        <p:txBody>
          <a:bodyPr/>
          <a:lstStyle>
            <a:lvl1pPr>
              <a:defRPr/>
            </a:lvl1pPr>
          </a:lstStyle>
          <a:p>
            <a:endParaRPr lang="en-US" altLang="ja-JP"/>
          </a:p>
        </p:txBody>
      </p:sp>
      <p:sp>
        <p:nvSpPr>
          <p:cNvPr id="6" name="Slide Number Placeholder 5"/>
          <p:cNvSpPr>
            <a:spLocks noGrp="1"/>
          </p:cNvSpPr>
          <p:nvPr>
            <p:ph type="sldNum" sz="quarter" idx="12"/>
          </p:nvPr>
        </p:nvSpPr>
        <p:spPr/>
        <p:txBody>
          <a:bodyPr/>
          <a:lstStyle>
            <a:lvl1pPr>
              <a:defRPr smtClean="0"/>
            </a:lvl1pPr>
          </a:lstStyle>
          <a:p>
            <a:fld id="{EA22940F-FD69-8B4B-9244-B31F45AB4B49}" type="slidenum">
              <a:rPr lang="en-US" altLang="ja-JP"/>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67100" y="21153439"/>
            <a:ext cx="37307838" cy="653732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3467100" y="13952538"/>
            <a:ext cx="37307838" cy="7200900"/>
          </a:xfrm>
        </p:spPr>
        <p:txBody>
          <a:bodyPr anchor="b"/>
          <a:lstStyle>
            <a:lvl1pPr marL="0" indent="0">
              <a:buNone/>
              <a:defRPr sz="2000"/>
            </a:lvl1pPr>
            <a:lvl2pPr marL="457177" indent="0">
              <a:buNone/>
              <a:defRPr sz="1800"/>
            </a:lvl2pPr>
            <a:lvl3pPr marL="914354" indent="0">
              <a:buNone/>
              <a:defRPr sz="1600"/>
            </a:lvl3pPr>
            <a:lvl4pPr marL="1371531" indent="0">
              <a:buNone/>
              <a:defRPr sz="1400"/>
            </a:lvl4pPr>
            <a:lvl5pPr marL="1828709" indent="0">
              <a:buNone/>
              <a:defRPr sz="1400"/>
            </a:lvl5pPr>
            <a:lvl6pPr marL="2285886" indent="0">
              <a:buNone/>
              <a:defRPr sz="1400"/>
            </a:lvl6pPr>
            <a:lvl7pPr marL="2743063" indent="0">
              <a:buNone/>
              <a:defRPr sz="1400"/>
            </a:lvl7pPr>
            <a:lvl8pPr marL="3200240" indent="0">
              <a:buNone/>
              <a:defRPr sz="1400"/>
            </a:lvl8pPr>
            <a:lvl9pPr marL="3657417"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ltLang="ja-JP"/>
          </a:p>
        </p:txBody>
      </p:sp>
      <p:sp>
        <p:nvSpPr>
          <p:cNvPr id="5" name="Footer Placeholder 4"/>
          <p:cNvSpPr>
            <a:spLocks noGrp="1"/>
          </p:cNvSpPr>
          <p:nvPr>
            <p:ph type="ftr" sz="quarter" idx="11"/>
          </p:nvPr>
        </p:nvSpPr>
        <p:spPr/>
        <p:txBody>
          <a:bodyPr/>
          <a:lstStyle>
            <a:lvl1pPr>
              <a:defRPr/>
            </a:lvl1pPr>
          </a:lstStyle>
          <a:p>
            <a:endParaRPr lang="en-US" altLang="ja-JP"/>
          </a:p>
        </p:txBody>
      </p:sp>
      <p:sp>
        <p:nvSpPr>
          <p:cNvPr id="6" name="Slide Number Placeholder 5"/>
          <p:cNvSpPr>
            <a:spLocks noGrp="1"/>
          </p:cNvSpPr>
          <p:nvPr>
            <p:ph type="sldNum" sz="quarter" idx="12"/>
          </p:nvPr>
        </p:nvSpPr>
        <p:spPr/>
        <p:txBody>
          <a:bodyPr/>
          <a:lstStyle>
            <a:lvl1pPr>
              <a:defRPr smtClean="0"/>
            </a:lvl1pPr>
          </a:lstStyle>
          <a:p>
            <a:fld id="{04C549AC-B2D7-694A-9061-D7DFDBBE6DCE}" type="slidenum">
              <a:rPr lang="en-US" altLang="ja-JP"/>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195514" y="7680325"/>
            <a:ext cx="19673887" cy="217249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22021800" y="7680325"/>
            <a:ext cx="19673888" cy="217249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ltLang="ja-JP"/>
          </a:p>
        </p:txBody>
      </p:sp>
      <p:sp>
        <p:nvSpPr>
          <p:cNvPr id="6" name="Footer Placeholder 5"/>
          <p:cNvSpPr>
            <a:spLocks noGrp="1"/>
          </p:cNvSpPr>
          <p:nvPr>
            <p:ph type="ftr" sz="quarter" idx="11"/>
          </p:nvPr>
        </p:nvSpPr>
        <p:spPr/>
        <p:txBody>
          <a:bodyPr/>
          <a:lstStyle>
            <a:lvl1pPr>
              <a:defRPr/>
            </a:lvl1pPr>
          </a:lstStyle>
          <a:p>
            <a:endParaRPr lang="en-US" altLang="ja-JP"/>
          </a:p>
        </p:txBody>
      </p:sp>
      <p:sp>
        <p:nvSpPr>
          <p:cNvPr id="7" name="Slide Number Placeholder 6"/>
          <p:cNvSpPr>
            <a:spLocks noGrp="1"/>
          </p:cNvSpPr>
          <p:nvPr>
            <p:ph type="sldNum" sz="quarter" idx="12"/>
          </p:nvPr>
        </p:nvSpPr>
        <p:spPr/>
        <p:txBody>
          <a:bodyPr/>
          <a:lstStyle>
            <a:lvl1pPr>
              <a:defRPr smtClean="0"/>
            </a:lvl1pPr>
          </a:lstStyle>
          <a:p>
            <a:fld id="{F157FEE2-D833-B44C-8A4C-B0072BB5DF0A}" type="slidenum">
              <a:rPr lang="en-US" altLang="ja-JP"/>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193925" y="1317625"/>
            <a:ext cx="39503350" cy="54864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2193925" y="7369176"/>
            <a:ext cx="19392900" cy="3070225"/>
          </a:xfrm>
        </p:spPr>
        <p:txBody>
          <a:bodyPr anchor="b"/>
          <a:lstStyle>
            <a:lvl1pPr marL="0" indent="0">
              <a:buNone/>
              <a:defRPr sz="2400" b="1"/>
            </a:lvl1pPr>
            <a:lvl2pPr marL="457177" indent="0">
              <a:buNone/>
              <a:defRPr sz="2000" b="1"/>
            </a:lvl2pPr>
            <a:lvl3pPr marL="914354" indent="0">
              <a:buNone/>
              <a:defRPr sz="1800" b="1"/>
            </a:lvl3pPr>
            <a:lvl4pPr marL="1371531" indent="0">
              <a:buNone/>
              <a:defRPr sz="1600" b="1"/>
            </a:lvl4pPr>
            <a:lvl5pPr marL="1828709" indent="0">
              <a:buNone/>
              <a:defRPr sz="1600" b="1"/>
            </a:lvl5pPr>
            <a:lvl6pPr marL="2285886" indent="0">
              <a:buNone/>
              <a:defRPr sz="1600" b="1"/>
            </a:lvl6pPr>
            <a:lvl7pPr marL="2743063" indent="0">
              <a:buNone/>
              <a:defRPr sz="1600" b="1"/>
            </a:lvl7pPr>
            <a:lvl8pPr marL="3200240" indent="0">
              <a:buNone/>
              <a:defRPr sz="1600" b="1"/>
            </a:lvl8pPr>
            <a:lvl9pPr marL="3657417"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193925" y="10439401"/>
            <a:ext cx="19392900" cy="189658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22296439" y="7369176"/>
            <a:ext cx="19400837" cy="3070225"/>
          </a:xfrm>
        </p:spPr>
        <p:txBody>
          <a:bodyPr anchor="b"/>
          <a:lstStyle>
            <a:lvl1pPr marL="0" indent="0">
              <a:buNone/>
              <a:defRPr sz="2400" b="1"/>
            </a:lvl1pPr>
            <a:lvl2pPr marL="457177" indent="0">
              <a:buNone/>
              <a:defRPr sz="2000" b="1"/>
            </a:lvl2pPr>
            <a:lvl3pPr marL="914354" indent="0">
              <a:buNone/>
              <a:defRPr sz="1800" b="1"/>
            </a:lvl3pPr>
            <a:lvl4pPr marL="1371531" indent="0">
              <a:buNone/>
              <a:defRPr sz="1600" b="1"/>
            </a:lvl4pPr>
            <a:lvl5pPr marL="1828709" indent="0">
              <a:buNone/>
              <a:defRPr sz="1600" b="1"/>
            </a:lvl5pPr>
            <a:lvl6pPr marL="2285886" indent="0">
              <a:buNone/>
              <a:defRPr sz="1600" b="1"/>
            </a:lvl6pPr>
            <a:lvl7pPr marL="2743063" indent="0">
              <a:buNone/>
              <a:defRPr sz="1600" b="1"/>
            </a:lvl7pPr>
            <a:lvl8pPr marL="3200240" indent="0">
              <a:buNone/>
              <a:defRPr sz="1600" b="1"/>
            </a:lvl8pPr>
            <a:lvl9pPr marL="3657417"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22296439" y="10439401"/>
            <a:ext cx="19400837" cy="189658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ltLang="ja-JP"/>
          </a:p>
        </p:txBody>
      </p:sp>
      <p:sp>
        <p:nvSpPr>
          <p:cNvPr id="8" name="Footer Placeholder 7"/>
          <p:cNvSpPr>
            <a:spLocks noGrp="1"/>
          </p:cNvSpPr>
          <p:nvPr>
            <p:ph type="ftr" sz="quarter" idx="11"/>
          </p:nvPr>
        </p:nvSpPr>
        <p:spPr/>
        <p:txBody>
          <a:bodyPr/>
          <a:lstStyle>
            <a:lvl1pPr>
              <a:defRPr/>
            </a:lvl1pPr>
          </a:lstStyle>
          <a:p>
            <a:endParaRPr lang="en-US" altLang="ja-JP"/>
          </a:p>
        </p:txBody>
      </p:sp>
      <p:sp>
        <p:nvSpPr>
          <p:cNvPr id="9" name="Slide Number Placeholder 8"/>
          <p:cNvSpPr>
            <a:spLocks noGrp="1"/>
          </p:cNvSpPr>
          <p:nvPr>
            <p:ph type="sldNum" sz="quarter" idx="12"/>
          </p:nvPr>
        </p:nvSpPr>
        <p:spPr/>
        <p:txBody>
          <a:bodyPr/>
          <a:lstStyle>
            <a:lvl1pPr>
              <a:defRPr smtClean="0"/>
            </a:lvl1pPr>
          </a:lstStyle>
          <a:p>
            <a:fld id="{3E6D07A4-2CEB-EE43-97CB-C4DDC6FE10BC}" type="slidenum">
              <a:rPr lang="en-US" altLang="ja-JP"/>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ltLang="ja-JP"/>
          </a:p>
        </p:txBody>
      </p:sp>
      <p:sp>
        <p:nvSpPr>
          <p:cNvPr id="4" name="Footer Placeholder 3"/>
          <p:cNvSpPr>
            <a:spLocks noGrp="1"/>
          </p:cNvSpPr>
          <p:nvPr>
            <p:ph type="ftr" sz="quarter" idx="11"/>
          </p:nvPr>
        </p:nvSpPr>
        <p:spPr/>
        <p:txBody>
          <a:bodyPr/>
          <a:lstStyle>
            <a:lvl1pPr>
              <a:defRPr/>
            </a:lvl1pPr>
          </a:lstStyle>
          <a:p>
            <a:endParaRPr lang="en-US" altLang="ja-JP"/>
          </a:p>
        </p:txBody>
      </p:sp>
      <p:sp>
        <p:nvSpPr>
          <p:cNvPr id="5" name="Slide Number Placeholder 4"/>
          <p:cNvSpPr>
            <a:spLocks noGrp="1"/>
          </p:cNvSpPr>
          <p:nvPr>
            <p:ph type="sldNum" sz="quarter" idx="12"/>
          </p:nvPr>
        </p:nvSpPr>
        <p:spPr/>
        <p:txBody>
          <a:bodyPr/>
          <a:lstStyle>
            <a:lvl1pPr>
              <a:defRPr smtClean="0"/>
            </a:lvl1pPr>
          </a:lstStyle>
          <a:p>
            <a:fld id="{88A0DE2D-E5B3-8442-A64F-F07A22B93F86}" type="slidenum">
              <a:rPr lang="en-US" altLang="ja-JP"/>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ltLang="ja-JP"/>
          </a:p>
        </p:txBody>
      </p:sp>
      <p:sp>
        <p:nvSpPr>
          <p:cNvPr id="3" name="Footer Placeholder 2"/>
          <p:cNvSpPr>
            <a:spLocks noGrp="1"/>
          </p:cNvSpPr>
          <p:nvPr>
            <p:ph type="ftr" sz="quarter" idx="11"/>
          </p:nvPr>
        </p:nvSpPr>
        <p:spPr/>
        <p:txBody>
          <a:bodyPr/>
          <a:lstStyle>
            <a:lvl1pPr>
              <a:defRPr/>
            </a:lvl1pPr>
          </a:lstStyle>
          <a:p>
            <a:endParaRPr lang="en-US" altLang="ja-JP"/>
          </a:p>
        </p:txBody>
      </p:sp>
      <p:sp>
        <p:nvSpPr>
          <p:cNvPr id="4" name="Slide Number Placeholder 3"/>
          <p:cNvSpPr>
            <a:spLocks noGrp="1"/>
          </p:cNvSpPr>
          <p:nvPr>
            <p:ph type="sldNum" sz="quarter" idx="12"/>
          </p:nvPr>
        </p:nvSpPr>
        <p:spPr/>
        <p:txBody>
          <a:bodyPr/>
          <a:lstStyle>
            <a:lvl1pPr>
              <a:defRPr smtClean="0"/>
            </a:lvl1pPr>
          </a:lstStyle>
          <a:p>
            <a:fld id="{C83B9431-BC0D-824B-AFCD-1BCE201A932D}" type="slidenum">
              <a:rPr lang="en-US" altLang="ja-JP"/>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3925" y="1311275"/>
            <a:ext cx="14439900" cy="557688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17160875" y="1311275"/>
            <a:ext cx="24536400" cy="2809398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2193925" y="6888163"/>
            <a:ext cx="14439900" cy="22517100"/>
          </a:xfrm>
        </p:spPr>
        <p:txBody>
          <a:bodyPr/>
          <a:lstStyle>
            <a:lvl1pPr marL="0" indent="0">
              <a:buNone/>
              <a:defRPr sz="1400"/>
            </a:lvl1pPr>
            <a:lvl2pPr marL="457177" indent="0">
              <a:buNone/>
              <a:defRPr sz="1200"/>
            </a:lvl2pPr>
            <a:lvl3pPr marL="914354" indent="0">
              <a:buNone/>
              <a:defRPr sz="1000"/>
            </a:lvl3pPr>
            <a:lvl4pPr marL="1371531" indent="0">
              <a:buNone/>
              <a:defRPr sz="900"/>
            </a:lvl4pPr>
            <a:lvl5pPr marL="1828709" indent="0">
              <a:buNone/>
              <a:defRPr sz="900"/>
            </a:lvl5pPr>
            <a:lvl6pPr marL="2285886" indent="0">
              <a:buNone/>
              <a:defRPr sz="900"/>
            </a:lvl6pPr>
            <a:lvl7pPr marL="2743063" indent="0">
              <a:buNone/>
              <a:defRPr sz="900"/>
            </a:lvl7pPr>
            <a:lvl8pPr marL="3200240" indent="0">
              <a:buNone/>
              <a:defRPr sz="900"/>
            </a:lvl8pPr>
            <a:lvl9pPr marL="3657417"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ltLang="ja-JP"/>
          </a:p>
        </p:txBody>
      </p:sp>
      <p:sp>
        <p:nvSpPr>
          <p:cNvPr id="6" name="Footer Placeholder 5"/>
          <p:cNvSpPr>
            <a:spLocks noGrp="1"/>
          </p:cNvSpPr>
          <p:nvPr>
            <p:ph type="ftr" sz="quarter" idx="11"/>
          </p:nvPr>
        </p:nvSpPr>
        <p:spPr/>
        <p:txBody>
          <a:bodyPr/>
          <a:lstStyle>
            <a:lvl1pPr>
              <a:defRPr/>
            </a:lvl1pPr>
          </a:lstStyle>
          <a:p>
            <a:endParaRPr lang="en-US" altLang="ja-JP"/>
          </a:p>
        </p:txBody>
      </p:sp>
      <p:sp>
        <p:nvSpPr>
          <p:cNvPr id="7" name="Slide Number Placeholder 6"/>
          <p:cNvSpPr>
            <a:spLocks noGrp="1"/>
          </p:cNvSpPr>
          <p:nvPr>
            <p:ph type="sldNum" sz="quarter" idx="12"/>
          </p:nvPr>
        </p:nvSpPr>
        <p:spPr/>
        <p:txBody>
          <a:bodyPr/>
          <a:lstStyle>
            <a:lvl1pPr>
              <a:defRPr smtClean="0"/>
            </a:lvl1pPr>
          </a:lstStyle>
          <a:p>
            <a:fld id="{A9675939-D2C4-8845-9038-0AC3FBE57FBF}" type="slidenum">
              <a:rPr lang="en-US" altLang="ja-JP"/>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02664" y="23042563"/>
            <a:ext cx="26335037" cy="2720975"/>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8602664" y="2941639"/>
            <a:ext cx="26335037" cy="19750087"/>
          </a:xfrm>
        </p:spPr>
        <p:txBody>
          <a:bodyPr/>
          <a:lstStyle>
            <a:lvl1pPr marL="0" indent="0">
              <a:buNone/>
              <a:defRPr sz="3200"/>
            </a:lvl1pPr>
            <a:lvl2pPr marL="457177" indent="0">
              <a:buNone/>
              <a:defRPr sz="2800"/>
            </a:lvl2pPr>
            <a:lvl3pPr marL="914354" indent="0">
              <a:buNone/>
              <a:defRPr sz="2400"/>
            </a:lvl3pPr>
            <a:lvl4pPr marL="1371531" indent="0">
              <a:buNone/>
              <a:defRPr sz="2000"/>
            </a:lvl4pPr>
            <a:lvl5pPr marL="1828709" indent="0">
              <a:buNone/>
              <a:defRPr sz="2000"/>
            </a:lvl5pPr>
            <a:lvl6pPr marL="2285886" indent="0">
              <a:buNone/>
              <a:defRPr sz="2000"/>
            </a:lvl6pPr>
            <a:lvl7pPr marL="2743063" indent="0">
              <a:buNone/>
              <a:defRPr sz="2000"/>
            </a:lvl7pPr>
            <a:lvl8pPr marL="3200240" indent="0">
              <a:buNone/>
              <a:defRPr sz="2000"/>
            </a:lvl8pPr>
            <a:lvl9pPr marL="3657417" indent="0">
              <a:buNone/>
              <a:defRPr sz="2000"/>
            </a:lvl9pPr>
          </a:lstStyle>
          <a:p>
            <a:endParaRPr lang="en-US"/>
          </a:p>
        </p:txBody>
      </p:sp>
      <p:sp>
        <p:nvSpPr>
          <p:cNvPr id="4" name="Text Placeholder 3"/>
          <p:cNvSpPr>
            <a:spLocks noGrp="1"/>
          </p:cNvSpPr>
          <p:nvPr>
            <p:ph type="body" sz="half" idx="2"/>
          </p:nvPr>
        </p:nvSpPr>
        <p:spPr>
          <a:xfrm>
            <a:off x="8602664" y="25763539"/>
            <a:ext cx="26335037" cy="3862387"/>
          </a:xfrm>
        </p:spPr>
        <p:txBody>
          <a:bodyPr/>
          <a:lstStyle>
            <a:lvl1pPr marL="0" indent="0">
              <a:buNone/>
              <a:defRPr sz="1400"/>
            </a:lvl1pPr>
            <a:lvl2pPr marL="457177" indent="0">
              <a:buNone/>
              <a:defRPr sz="1200"/>
            </a:lvl2pPr>
            <a:lvl3pPr marL="914354" indent="0">
              <a:buNone/>
              <a:defRPr sz="1000"/>
            </a:lvl3pPr>
            <a:lvl4pPr marL="1371531" indent="0">
              <a:buNone/>
              <a:defRPr sz="900"/>
            </a:lvl4pPr>
            <a:lvl5pPr marL="1828709" indent="0">
              <a:buNone/>
              <a:defRPr sz="900"/>
            </a:lvl5pPr>
            <a:lvl6pPr marL="2285886" indent="0">
              <a:buNone/>
              <a:defRPr sz="900"/>
            </a:lvl6pPr>
            <a:lvl7pPr marL="2743063" indent="0">
              <a:buNone/>
              <a:defRPr sz="900"/>
            </a:lvl7pPr>
            <a:lvl8pPr marL="3200240" indent="0">
              <a:buNone/>
              <a:defRPr sz="900"/>
            </a:lvl8pPr>
            <a:lvl9pPr marL="3657417"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ltLang="ja-JP"/>
          </a:p>
        </p:txBody>
      </p:sp>
      <p:sp>
        <p:nvSpPr>
          <p:cNvPr id="6" name="Footer Placeholder 5"/>
          <p:cNvSpPr>
            <a:spLocks noGrp="1"/>
          </p:cNvSpPr>
          <p:nvPr>
            <p:ph type="ftr" sz="quarter" idx="11"/>
          </p:nvPr>
        </p:nvSpPr>
        <p:spPr/>
        <p:txBody>
          <a:bodyPr/>
          <a:lstStyle>
            <a:lvl1pPr>
              <a:defRPr/>
            </a:lvl1pPr>
          </a:lstStyle>
          <a:p>
            <a:endParaRPr lang="en-US" altLang="ja-JP"/>
          </a:p>
        </p:txBody>
      </p:sp>
      <p:sp>
        <p:nvSpPr>
          <p:cNvPr id="7" name="Slide Number Placeholder 6"/>
          <p:cNvSpPr>
            <a:spLocks noGrp="1"/>
          </p:cNvSpPr>
          <p:nvPr>
            <p:ph type="sldNum" sz="quarter" idx="12"/>
          </p:nvPr>
        </p:nvSpPr>
        <p:spPr/>
        <p:txBody>
          <a:bodyPr/>
          <a:lstStyle>
            <a:lvl1pPr>
              <a:defRPr smtClean="0"/>
            </a:lvl1pPr>
          </a:lstStyle>
          <a:p>
            <a:fld id="{E2B00A02-2D82-7741-9279-96C7204EF687}" type="slidenum">
              <a:rPr lang="en-US" altLang="ja-JP"/>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195513" y="1317625"/>
            <a:ext cx="39500175" cy="5486400"/>
          </a:xfrm>
          <a:prstGeom prst="rect">
            <a:avLst/>
          </a:prstGeom>
          <a:noFill/>
          <a:ln w="9525">
            <a:noFill/>
            <a:miter lim="800000"/>
            <a:headEnd/>
            <a:tailEnd/>
          </a:ln>
          <a:effectLst/>
        </p:spPr>
        <p:txBody>
          <a:bodyPr vert="horz" wrap="square" lIns="91436" tIns="45718" rIns="91436" bIns="45718" numCol="1" anchor="ctr" anchorCtr="0" compatLnSpc="1">
            <a:prstTxWarp prst="textNoShape">
              <a:avLst/>
            </a:prstTxWarp>
          </a:bodyPr>
          <a:lstStyle/>
          <a:p>
            <a:pPr lvl="0"/>
            <a:r>
              <a:rPr lang="en-US" altLang="ja-JP"/>
              <a:t>Click to edit Master title style</a:t>
            </a:r>
          </a:p>
        </p:txBody>
      </p:sp>
      <p:sp>
        <p:nvSpPr>
          <p:cNvPr id="1027" name="Rectangle 3"/>
          <p:cNvSpPr>
            <a:spLocks noGrp="1" noChangeArrowheads="1"/>
          </p:cNvSpPr>
          <p:nvPr>
            <p:ph type="body" idx="1"/>
          </p:nvPr>
        </p:nvSpPr>
        <p:spPr bwMode="auto">
          <a:xfrm>
            <a:off x="2195513" y="7680325"/>
            <a:ext cx="39500175" cy="21724938"/>
          </a:xfrm>
          <a:prstGeom prst="rect">
            <a:avLst/>
          </a:prstGeom>
          <a:noFill/>
          <a:ln w="9525">
            <a:noFill/>
            <a:miter lim="800000"/>
            <a:headEnd/>
            <a:tailEnd/>
          </a:ln>
          <a:effectLst/>
        </p:spPr>
        <p:txBody>
          <a:bodyPr vert="horz" wrap="square" lIns="91436" tIns="45718" rIns="91436" bIns="45718" numCol="1" anchor="t" anchorCtr="0" compatLnSpc="1">
            <a:prstTxWarp prst="textNoShape">
              <a:avLst/>
            </a:prstTxWarp>
          </a:bodyPr>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p>
        </p:txBody>
      </p:sp>
      <p:sp>
        <p:nvSpPr>
          <p:cNvPr id="1028" name="Rectangle 4"/>
          <p:cNvSpPr>
            <a:spLocks noGrp="1" noChangeArrowheads="1"/>
          </p:cNvSpPr>
          <p:nvPr>
            <p:ph type="dt" sz="half" idx="2"/>
          </p:nvPr>
        </p:nvSpPr>
        <p:spPr bwMode="auto">
          <a:xfrm>
            <a:off x="2195513" y="29976763"/>
            <a:ext cx="10239375" cy="2286000"/>
          </a:xfrm>
          <a:prstGeom prst="rect">
            <a:avLst/>
          </a:prstGeom>
          <a:noFill/>
          <a:ln w="9525">
            <a:noFill/>
            <a:miter lim="800000"/>
            <a:headEnd/>
            <a:tailEnd/>
          </a:ln>
          <a:effectLst/>
        </p:spPr>
        <p:txBody>
          <a:bodyPr vert="horz" wrap="square" lIns="91436" tIns="45718" rIns="91436" bIns="45718" numCol="1" anchor="t" anchorCtr="0" compatLnSpc="1">
            <a:prstTxWarp prst="textNoShape">
              <a:avLst/>
            </a:prstTxWarp>
          </a:bodyPr>
          <a:lstStyle>
            <a:lvl1pPr>
              <a:defRPr sz="1400" i="0">
                <a:solidFill>
                  <a:schemeClr val="tx1"/>
                </a:solidFill>
              </a:defRPr>
            </a:lvl1pPr>
          </a:lstStyle>
          <a:p>
            <a:endParaRPr lang="en-US" altLang="ja-JP"/>
          </a:p>
        </p:txBody>
      </p:sp>
      <p:sp>
        <p:nvSpPr>
          <p:cNvPr id="1029" name="Rectangle 5"/>
          <p:cNvSpPr>
            <a:spLocks noGrp="1" noChangeArrowheads="1"/>
          </p:cNvSpPr>
          <p:nvPr>
            <p:ph type="ftr" sz="quarter" idx="3"/>
          </p:nvPr>
        </p:nvSpPr>
        <p:spPr bwMode="auto">
          <a:xfrm>
            <a:off x="14997113" y="29976763"/>
            <a:ext cx="13896975" cy="2286000"/>
          </a:xfrm>
          <a:prstGeom prst="rect">
            <a:avLst/>
          </a:prstGeom>
          <a:noFill/>
          <a:ln w="9525">
            <a:noFill/>
            <a:miter lim="800000"/>
            <a:headEnd/>
            <a:tailEnd/>
          </a:ln>
          <a:effectLst/>
        </p:spPr>
        <p:txBody>
          <a:bodyPr vert="horz" wrap="square" lIns="91436" tIns="45718" rIns="91436" bIns="45718" numCol="1" anchor="t" anchorCtr="0" compatLnSpc="1">
            <a:prstTxWarp prst="textNoShape">
              <a:avLst/>
            </a:prstTxWarp>
          </a:bodyPr>
          <a:lstStyle>
            <a:lvl1pPr algn="ctr">
              <a:defRPr sz="1400" i="0">
                <a:solidFill>
                  <a:schemeClr val="tx1"/>
                </a:solidFill>
              </a:defRPr>
            </a:lvl1pPr>
          </a:lstStyle>
          <a:p>
            <a:endParaRPr lang="en-US" altLang="ja-JP"/>
          </a:p>
        </p:txBody>
      </p:sp>
      <p:sp>
        <p:nvSpPr>
          <p:cNvPr id="1030" name="Rectangle 6"/>
          <p:cNvSpPr>
            <a:spLocks noGrp="1" noChangeArrowheads="1"/>
          </p:cNvSpPr>
          <p:nvPr>
            <p:ph type="sldNum" sz="quarter" idx="4"/>
          </p:nvPr>
        </p:nvSpPr>
        <p:spPr bwMode="auto">
          <a:xfrm>
            <a:off x="31456313" y="29976763"/>
            <a:ext cx="10239375" cy="2286000"/>
          </a:xfrm>
          <a:prstGeom prst="rect">
            <a:avLst/>
          </a:prstGeom>
          <a:noFill/>
          <a:ln w="9525">
            <a:noFill/>
            <a:miter lim="800000"/>
            <a:headEnd/>
            <a:tailEnd/>
          </a:ln>
          <a:effectLst/>
        </p:spPr>
        <p:txBody>
          <a:bodyPr vert="horz" wrap="square" lIns="91436" tIns="45718" rIns="91436" bIns="45718" numCol="1" anchor="t" anchorCtr="0" compatLnSpc="1">
            <a:prstTxWarp prst="textNoShape">
              <a:avLst/>
            </a:prstTxWarp>
          </a:bodyPr>
          <a:lstStyle>
            <a:lvl1pPr algn="r">
              <a:defRPr sz="1400" i="0">
                <a:solidFill>
                  <a:schemeClr val="tx1"/>
                </a:solidFill>
              </a:defRPr>
            </a:lvl1pPr>
          </a:lstStyle>
          <a:p>
            <a:fld id="{FA50C34D-9470-214A-B02B-9D59695E28CA}" type="slidenum">
              <a:rPr lang="en-US" altLang="ja-JP"/>
              <a:pPr/>
              <a:t>‹#›</a:t>
            </a:fld>
            <a:endParaRPr lang="en-US" altLang="ja-JP"/>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pitchFamily="-111" charset="0"/>
          <a:ea typeface="ＭＳ Ｐゴシック" pitchFamily="-111" charset="-128"/>
          <a:cs typeface="ＭＳ Ｐゴシック" pitchFamily="-111" charset="-128"/>
        </a:defRPr>
      </a:lvl2pPr>
      <a:lvl3pPr algn="ctr" rtl="0" fontAlgn="base">
        <a:spcBef>
          <a:spcPct val="0"/>
        </a:spcBef>
        <a:spcAft>
          <a:spcPct val="0"/>
        </a:spcAft>
        <a:defRPr sz="4400">
          <a:solidFill>
            <a:schemeClr val="tx2"/>
          </a:solidFill>
          <a:latin typeface="Arial" pitchFamily="-111" charset="0"/>
          <a:ea typeface="ＭＳ Ｐゴシック" pitchFamily="-111" charset="-128"/>
          <a:cs typeface="ＭＳ Ｐゴシック" pitchFamily="-111" charset="-128"/>
        </a:defRPr>
      </a:lvl3pPr>
      <a:lvl4pPr algn="ctr" rtl="0" fontAlgn="base">
        <a:spcBef>
          <a:spcPct val="0"/>
        </a:spcBef>
        <a:spcAft>
          <a:spcPct val="0"/>
        </a:spcAft>
        <a:defRPr sz="4400">
          <a:solidFill>
            <a:schemeClr val="tx2"/>
          </a:solidFill>
          <a:latin typeface="Arial" pitchFamily="-111" charset="0"/>
          <a:ea typeface="ＭＳ Ｐゴシック" pitchFamily="-111" charset="-128"/>
          <a:cs typeface="ＭＳ Ｐゴシック" pitchFamily="-111" charset="-128"/>
        </a:defRPr>
      </a:lvl4pPr>
      <a:lvl5pPr algn="ctr" rtl="0" fontAlgn="base">
        <a:spcBef>
          <a:spcPct val="0"/>
        </a:spcBef>
        <a:spcAft>
          <a:spcPct val="0"/>
        </a:spcAft>
        <a:defRPr sz="4400">
          <a:solidFill>
            <a:schemeClr val="tx2"/>
          </a:solidFill>
          <a:latin typeface="Arial" pitchFamily="-111" charset="0"/>
          <a:ea typeface="ＭＳ Ｐゴシック" pitchFamily="-111" charset="-128"/>
          <a:cs typeface="ＭＳ Ｐゴシック" pitchFamily="-111" charset="-128"/>
        </a:defRPr>
      </a:lvl5pPr>
      <a:lvl6pPr marL="457177" algn="ctr" rtl="0" fontAlgn="base">
        <a:spcBef>
          <a:spcPct val="0"/>
        </a:spcBef>
        <a:spcAft>
          <a:spcPct val="0"/>
        </a:spcAft>
        <a:defRPr sz="4400">
          <a:solidFill>
            <a:schemeClr val="tx2"/>
          </a:solidFill>
          <a:latin typeface="Arial" pitchFamily="-111" charset="0"/>
          <a:ea typeface="ＭＳ Ｐゴシック" pitchFamily="-111" charset="-128"/>
          <a:cs typeface="ＭＳ Ｐゴシック" pitchFamily="-111" charset="-128"/>
        </a:defRPr>
      </a:lvl6pPr>
      <a:lvl7pPr marL="914354" algn="ctr" rtl="0" fontAlgn="base">
        <a:spcBef>
          <a:spcPct val="0"/>
        </a:spcBef>
        <a:spcAft>
          <a:spcPct val="0"/>
        </a:spcAft>
        <a:defRPr sz="4400">
          <a:solidFill>
            <a:schemeClr val="tx2"/>
          </a:solidFill>
          <a:latin typeface="Arial" pitchFamily="-111" charset="0"/>
          <a:ea typeface="ＭＳ Ｐゴシック" pitchFamily="-111" charset="-128"/>
          <a:cs typeface="ＭＳ Ｐゴシック" pitchFamily="-111" charset="-128"/>
        </a:defRPr>
      </a:lvl7pPr>
      <a:lvl8pPr marL="1371531" algn="ctr" rtl="0" fontAlgn="base">
        <a:spcBef>
          <a:spcPct val="0"/>
        </a:spcBef>
        <a:spcAft>
          <a:spcPct val="0"/>
        </a:spcAft>
        <a:defRPr sz="4400">
          <a:solidFill>
            <a:schemeClr val="tx2"/>
          </a:solidFill>
          <a:latin typeface="Arial" pitchFamily="-111" charset="0"/>
          <a:ea typeface="ＭＳ Ｐゴシック" pitchFamily="-111" charset="-128"/>
          <a:cs typeface="ＭＳ Ｐゴシック" pitchFamily="-111" charset="-128"/>
        </a:defRPr>
      </a:lvl8pPr>
      <a:lvl9pPr marL="1828709" algn="ctr" rtl="0" fontAlgn="base">
        <a:spcBef>
          <a:spcPct val="0"/>
        </a:spcBef>
        <a:spcAft>
          <a:spcPct val="0"/>
        </a:spcAft>
        <a:defRPr sz="4400">
          <a:solidFill>
            <a:schemeClr val="tx2"/>
          </a:solidFill>
          <a:latin typeface="Arial" pitchFamily="-111" charset="0"/>
          <a:ea typeface="ＭＳ Ｐゴシック" pitchFamily="-111" charset="-128"/>
          <a:cs typeface="ＭＳ Ｐゴシック" pitchFamily="-111" charset="-128"/>
        </a:defRPr>
      </a:lvl9pPr>
    </p:titleStyle>
    <p:bodyStyle>
      <a:lvl1pPr marL="342883" indent="-342883" algn="l" rtl="0" fontAlgn="base">
        <a:spcBef>
          <a:spcPct val="20000"/>
        </a:spcBef>
        <a:spcAft>
          <a:spcPct val="0"/>
        </a:spcAft>
        <a:buChar char="•"/>
        <a:defRPr sz="3200">
          <a:solidFill>
            <a:schemeClr val="tx1"/>
          </a:solidFill>
          <a:latin typeface="+mn-lt"/>
          <a:ea typeface="+mn-ea"/>
          <a:cs typeface="+mn-cs"/>
        </a:defRPr>
      </a:lvl1pPr>
      <a:lvl2pPr marL="742913" indent="-285736" algn="l" rtl="0" fontAlgn="base">
        <a:spcBef>
          <a:spcPct val="20000"/>
        </a:spcBef>
        <a:spcAft>
          <a:spcPct val="0"/>
        </a:spcAft>
        <a:buChar char="–"/>
        <a:defRPr sz="2800">
          <a:solidFill>
            <a:schemeClr val="tx1"/>
          </a:solidFill>
          <a:latin typeface="+mn-lt"/>
          <a:ea typeface="+mn-ea"/>
        </a:defRPr>
      </a:lvl2pPr>
      <a:lvl3pPr marL="1142943" indent="-228589" algn="l" rtl="0" fontAlgn="base">
        <a:spcBef>
          <a:spcPct val="20000"/>
        </a:spcBef>
        <a:spcAft>
          <a:spcPct val="0"/>
        </a:spcAft>
        <a:buChar char="•"/>
        <a:defRPr sz="2400">
          <a:solidFill>
            <a:schemeClr val="tx1"/>
          </a:solidFill>
          <a:latin typeface="+mn-lt"/>
          <a:ea typeface="+mn-ea"/>
        </a:defRPr>
      </a:lvl3pPr>
      <a:lvl4pPr marL="1600120" indent="-228589" algn="l" rtl="0" fontAlgn="base">
        <a:spcBef>
          <a:spcPct val="20000"/>
        </a:spcBef>
        <a:spcAft>
          <a:spcPct val="0"/>
        </a:spcAft>
        <a:buChar char="–"/>
        <a:defRPr sz="2000">
          <a:solidFill>
            <a:schemeClr val="tx1"/>
          </a:solidFill>
          <a:latin typeface="+mn-lt"/>
          <a:ea typeface="+mn-ea"/>
        </a:defRPr>
      </a:lvl4pPr>
      <a:lvl5pPr marL="2057297" indent="-228589" algn="l" rtl="0" fontAlgn="base">
        <a:spcBef>
          <a:spcPct val="20000"/>
        </a:spcBef>
        <a:spcAft>
          <a:spcPct val="0"/>
        </a:spcAft>
        <a:buChar char="»"/>
        <a:defRPr sz="2000">
          <a:solidFill>
            <a:schemeClr val="tx1"/>
          </a:solidFill>
          <a:latin typeface="+mn-lt"/>
          <a:ea typeface="+mn-ea"/>
        </a:defRPr>
      </a:lvl5pPr>
      <a:lvl6pPr marL="2514474" indent="-228589" algn="l" rtl="0" fontAlgn="base">
        <a:spcBef>
          <a:spcPct val="20000"/>
        </a:spcBef>
        <a:spcAft>
          <a:spcPct val="0"/>
        </a:spcAft>
        <a:buChar char="»"/>
        <a:defRPr sz="2000">
          <a:solidFill>
            <a:schemeClr val="tx1"/>
          </a:solidFill>
          <a:latin typeface="+mn-lt"/>
          <a:ea typeface="+mn-ea"/>
        </a:defRPr>
      </a:lvl6pPr>
      <a:lvl7pPr marL="2971651" indent="-228589" algn="l" rtl="0" fontAlgn="base">
        <a:spcBef>
          <a:spcPct val="20000"/>
        </a:spcBef>
        <a:spcAft>
          <a:spcPct val="0"/>
        </a:spcAft>
        <a:buChar char="»"/>
        <a:defRPr sz="2000">
          <a:solidFill>
            <a:schemeClr val="tx1"/>
          </a:solidFill>
          <a:latin typeface="+mn-lt"/>
          <a:ea typeface="+mn-ea"/>
        </a:defRPr>
      </a:lvl7pPr>
      <a:lvl8pPr marL="3428828" indent="-228589" algn="l" rtl="0" fontAlgn="base">
        <a:spcBef>
          <a:spcPct val="20000"/>
        </a:spcBef>
        <a:spcAft>
          <a:spcPct val="0"/>
        </a:spcAft>
        <a:buChar char="»"/>
        <a:defRPr sz="2000">
          <a:solidFill>
            <a:schemeClr val="tx1"/>
          </a:solidFill>
          <a:latin typeface="+mn-lt"/>
          <a:ea typeface="+mn-ea"/>
        </a:defRPr>
      </a:lvl8pPr>
      <a:lvl9pPr marL="3886005" indent="-228589" algn="l" rtl="0" fontAlgn="base">
        <a:spcBef>
          <a:spcPct val="20000"/>
        </a:spcBef>
        <a:spcAft>
          <a:spcPct val="0"/>
        </a:spcAft>
        <a:buChar char="»"/>
        <a:defRPr sz="2000">
          <a:solidFill>
            <a:schemeClr val="tx1"/>
          </a:solidFill>
          <a:latin typeface="+mn-lt"/>
          <a:ea typeface="+mn-ea"/>
        </a:defRPr>
      </a:lvl9pPr>
    </p:bodyStyle>
    <p:otherStyle>
      <a:defPPr>
        <a:defRPr lang="en-US"/>
      </a:defPPr>
      <a:lvl1pPr marL="0" algn="l" defTabSz="457177" rtl="0" eaLnBrk="1" latinLnBrk="0" hangingPunct="1">
        <a:defRPr sz="1800" kern="1200">
          <a:solidFill>
            <a:schemeClr val="tx1"/>
          </a:solidFill>
          <a:latin typeface="+mn-lt"/>
          <a:ea typeface="+mn-ea"/>
          <a:cs typeface="+mn-cs"/>
        </a:defRPr>
      </a:lvl1pPr>
      <a:lvl2pPr marL="457177" algn="l" defTabSz="457177" rtl="0" eaLnBrk="1" latinLnBrk="0" hangingPunct="1">
        <a:defRPr sz="1800" kern="1200">
          <a:solidFill>
            <a:schemeClr val="tx1"/>
          </a:solidFill>
          <a:latin typeface="+mn-lt"/>
          <a:ea typeface="+mn-ea"/>
          <a:cs typeface="+mn-cs"/>
        </a:defRPr>
      </a:lvl2pPr>
      <a:lvl3pPr marL="914354" algn="l" defTabSz="457177" rtl="0" eaLnBrk="1" latinLnBrk="0" hangingPunct="1">
        <a:defRPr sz="1800" kern="1200">
          <a:solidFill>
            <a:schemeClr val="tx1"/>
          </a:solidFill>
          <a:latin typeface="+mn-lt"/>
          <a:ea typeface="+mn-ea"/>
          <a:cs typeface="+mn-cs"/>
        </a:defRPr>
      </a:lvl3pPr>
      <a:lvl4pPr marL="1371531" algn="l" defTabSz="457177" rtl="0" eaLnBrk="1" latinLnBrk="0" hangingPunct="1">
        <a:defRPr sz="1800" kern="1200">
          <a:solidFill>
            <a:schemeClr val="tx1"/>
          </a:solidFill>
          <a:latin typeface="+mn-lt"/>
          <a:ea typeface="+mn-ea"/>
          <a:cs typeface="+mn-cs"/>
        </a:defRPr>
      </a:lvl4pPr>
      <a:lvl5pPr marL="1828709" algn="l" defTabSz="457177" rtl="0" eaLnBrk="1" latinLnBrk="0" hangingPunct="1">
        <a:defRPr sz="1800" kern="1200">
          <a:solidFill>
            <a:schemeClr val="tx1"/>
          </a:solidFill>
          <a:latin typeface="+mn-lt"/>
          <a:ea typeface="+mn-ea"/>
          <a:cs typeface="+mn-cs"/>
        </a:defRPr>
      </a:lvl5pPr>
      <a:lvl6pPr marL="2285886" algn="l" defTabSz="457177" rtl="0" eaLnBrk="1" latinLnBrk="0" hangingPunct="1">
        <a:defRPr sz="1800" kern="1200">
          <a:solidFill>
            <a:schemeClr val="tx1"/>
          </a:solidFill>
          <a:latin typeface="+mn-lt"/>
          <a:ea typeface="+mn-ea"/>
          <a:cs typeface="+mn-cs"/>
        </a:defRPr>
      </a:lvl6pPr>
      <a:lvl7pPr marL="2743063" algn="l" defTabSz="457177" rtl="0" eaLnBrk="1" latinLnBrk="0" hangingPunct="1">
        <a:defRPr sz="1800" kern="1200">
          <a:solidFill>
            <a:schemeClr val="tx1"/>
          </a:solidFill>
          <a:latin typeface="+mn-lt"/>
          <a:ea typeface="+mn-ea"/>
          <a:cs typeface="+mn-cs"/>
        </a:defRPr>
      </a:lvl7pPr>
      <a:lvl8pPr marL="3200240" algn="l" defTabSz="457177" rtl="0" eaLnBrk="1" latinLnBrk="0" hangingPunct="1">
        <a:defRPr sz="1800" kern="1200">
          <a:solidFill>
            <a:schemeClr val="tx1"/>
          </a:solidFill>
          <a:latin typeface="+mn-lt"/>
          <a:ea typeface="+mn-ea"/>
          <a:cs typeface="+mn-cs"/>
        </a:defRPr>
      </a:lvl8pPr>
      <a:lvl9pPr marL="3657417" algn="l" defTabSz="4571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image" Target="../media/image3.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5" name="Rectangle 7"/>
          <p:cNvSpPr>
            <a:spLocks noChangeArrowheads="1"/>
          </p:cNvSpPr>
          <p:nvPr/>
        </p:nvSpPr>
        <p:spPr bwMode="auto">
          <a:xfrm>
            <a:off x="2133600" y="8382000"/>
            <a:ext cx="12420600" cy="12115800"/>
          </a:xfrm>
          <a:prstGeom prst="rect">
            <a:avLst/>
          </a:prstGeom>
          <a:noFill/>
          <a:ln w="9525">
            <a:noFill/>
            <a:miter lim="800000"/>
            <a:headEnd/>
            <a:tailEnd/>
          </a:ln>
          <a:effectLst/>
        </p:spPr>
        <p:txBody>
          <a:bodyPr lIns="91436" tIns="45718" rIns="91436" bIns="45718">
            <a:prstTxWarp prst="textNoShape">
              <a:avLst/>
            </a:prstTxWarp>
          </a:bodyPr>
          <a:lstStyle/>
          <a:p>
            <a:pPr marL="609570" indent="-609570">
              <a:lnSpc>
                <a:spcPct val="150000"/>
              </a:lnSpc>
              <a:spcBef>
                <a:spcPct val="20000"/>
              </a:spcBef>
              <a:buFont typeface="Arial"/>
              <a:buChar char="•"/>
            </a:pPr>
            <a:r>
              <a:rPr lang="en-US" altLang="ja-JP" b="1" i="0" dirty="0" smtClean="0">
                <a:solidFill>
                  <a:schemeClr val="tx1"/>
                </a:solidFill>
                <a:latin typeface="+mj-lt"/>
              </a:rPr>
              <a:t>For cases of severe pediatric traumatic brain injury (TBI), age at injury is positively correlated with speech outcome after 12 months as measured by Percentage of Consonants Correct.</a:t>
            </a:r>
            <a:r>
              <a:rPr lang="en-US" altLang="ja-JP" b="1" i="0" baseline="30000" dirty="0" smtClean="0">
                <a:solidFill>
                  <a:schemeClr val="tx1"/>
                </a:solidFill>
              </a:rPr>
              <a:t>[</a:t>
            </a:r>
            <a:r>
              <a:rPr lang="en-US" altLang="ja-JP" b="1" i="0" baseline="30000" dirty="0">
                <a:solidFill>
                  <a:schemeClr val="tx1"/>
                </a:solidFill>
              </a:rPr>
              <a:t>1</a:t>
            </a:r>
            <a:r>
              <a:rPr lang="en-US" altLang="ja-JP" b="1" i="0" baseline="30000" dirty="0" smtClean="0">
                <a:solidFill>
                  <a:schemeClr val="tx1"/>
                </a:solidFill>
              </a:rPr>
              <a:t>]</a:t>
            </a:r>
            <a:endParaRPr lang="en-US" altLang="ja-JP" b="1" i="0" dirty="0" smtClean="0">
              <a:solidFill>
                <a:schemeClr val="tx1"/>
              </a:solidFill>
              <a:latin typeface="+mj-lt"/>
            </a:endParaRPr>
          </a:p>
          <a:p>
            <a:pPr marL="609570" indent="-609570">
              <a:lnSpc>
                <a:spcPct val="150000"/>
              </a:lnSpc>
              <a:spcBef>
                <a:spcPct val="20000"/>
              </a:spcBef>
              <a:buFont typeface="Arial"/>
              <a:buChar char="•"/>
            </a:pPr>
            <a:r>
              <a:rPr lang="en-US" altLang="ja-JP" b="1" i="0" dirty="0" smtClean="0">
                <a:solidFill>
                  <a:schemeClr val="tx1"/>
                </a:solidFill>
                <a:latin typeface="+mj-lt"/>
              </a:rPr>
              <a:t>Specifically, children injured earlier in process of acquiring speech (&lt; 60 </a:t>
            </a:r>
            <a:r>
              <a:rPr lang="en-US" altLang="ja-JP" b="1" i="0" dirty="0" err="1" smtClean="0">
                <a:solidFill>
                  <a:schemeClr val="tx1"/>
                </a:solidFill>
                <a:latin typeface="+mj-lt"/>
              </a:rPr>
              <a:t>mos</a:t>
            </a:r>
            <a:r>
              <a:rPr lang="en-US" altLang="ja-JP" b="1" i="0" dirty="0" smtClean="0">
                <a:solidFill>
                  <a:schemeClr val="tx1"/>
                </a:solidFill>
                <a:latin typeface="+mj-lt"/>
              </a:rPr>
              <a:t>) sustained more deficits than those injured later, when speech skills are largely consolidated.</a:t>
            </a:r>
            <a:r>
              <a:rPr lang="en-US" altLang="ja-JP" b="1" i="0" baseline="30000" dirty="0" smtClean="0">
                <a:solidFill>
                  <a:schemeClr val="tx1"/>
                </a:solidFill>
                <a:latin typeface="+mj-lt"/>
              </a:rPr>
              <a:t>[1]</a:t>
            </a:r>
          </a:p>
          <a:p>
            <a:pPr marL="609570" indent="-609570">
              <a:lnSpc>
                <a:spcPct val="150000"/>
              </a:lnSpc>
              <a:spcBef>
                <a:spcPct val="20000"/>
              </a:spcBef>
              <a:buFont typeface="Arial"/>
              <a:buChar char="•"/>
            </a:pPr>
            <a:r>
              <a:rPr lang="en-US" altLang="ja-JP" b="1" i="0" dirty="0" smtClean="0">
                <a:solidFill>
                  <a:schemeClr val="tx1"/>
                </a:solidFill>
                <a:latin typeface="+mj-lt"/>
              </a:rPr>
              <a:t>The 24 English consonants can be sorted into three classes according to approximate ages of acquisition: Early-8 (/m, b, j, n, w, d, p, h/), Middle-8 (</a:t>
            </a:r>
            <a:r>
              <a:rPr lang="en-US" altLang="ja-JP" b="1" i="0" dirty="0" smtClean="0">
                <a:solidFill>
                  <a:schemeClr val="tx1"/>
                </a:solidFill>
                <a:latin typeface="Helvetica"/>
                <a:cs typeface="Helvetica"/>
              </a:rPr>
              <a:t>/t, </a:t>
            </a:r>
            <a:r>
              <a:rPr lang="en-US" b="1" i="0" dirty="0" err="1" smtClean="0">
                <a:solidFill>
                  <a:schemeClr val="tx1"/>
                </a:solidFill>
                <a:latin typeface="Helvetica"/>
                <a:cs typeface="Helvetica"/>
              </a:rPr>
              <a:t>ŋ</a:t>
            </a:r>
            <a:r>
              <a:rPr lang="en-US" b="1" i="0" dirty="0" smtClean="0">
                <a:solidFill>
                  <a:schemeClr val="tx1"/>
                </a:solidFill>
                <a:latin typeface="Helvetica"/>
                <a:cs typeface="Helvetica"/>
              </a:rPr>
              <a:t>, k, g, f, v, </a:t>
            </a:r>
            <a:r>
              <a:rPr lang="en-US" b="1" i="0" dirty="0" err="1" smtClean="0">
                <a:solidFill>
                  <a:schemeClr val="tx1"/>
                </a:solidFill>
                <a:latin typeface="Helvetica"/>
                <a:cs typeface="Helvetica"/>
              </a:rPr>
              <a:t>tʃ</a:t>
            </a:r>
            <a:r>
              <a:rPr lang="en-US" b="1" i="0" dirty="0" smtClean="0">
                <a:solidFill>
                  <a:schemeClr val="tx1"/>
                </a:solidFill>
                <a:latin typeface="Helvetica"/>
                <a:cs typeface="Helvetica"/>
              </a:rPr>
              <a:t>, </a:t>
            </a:r>
            <a:r>
              <a:rPr lang="en-US" b="1" i="0" dirty="0" err="1" smtClean="0">
                <a:solidFill>
                  <a:schemeClr val="tx1"/>
                </a:solidFill>
                <a:latin typeface="Helvetica"/>
                <a:cs typeface="Helvetica"/>
              </a:rPr>
              <a:t>dʒ</a:t>
            </a:r>
            <a:r>
              <a:rPr lang="en-US" altLang="ja-JP" b="1" i="0" dirty="0" smtClean="0">
                <a:solidFill>
                  <a:schemeClr val="tx1"/>
                </a:solidFill>
                <a:latin typeface="+mj-lt"/>
              </a:rPr>
              <a:t>/), </a:t>
            </a:r>
            <a:r>
              <a:rPr lang="en-US" altLang="ja-JP" b="1" i="0" dirty="0" smtClean="0">
                <a:solidFill>
                  <a:schemeClr val="tx1"/>
                </a:solidFill>
                <a:latin typeface="Helvetica"/>
                <a:cs typeface="Helvetica"/>
              </a:rPr>
              <a:t>Late-8 (/</a:t>
            </a:r>
            <a:r>
              <a:rPr lang="en-US" b="1" i="0" dirty="0" err="1" smtClean="0">
                <a:solidFill>
                  <a:schemeClr val="tx1"/>
                </a:solidFill>
                <a:latin typeface="Helvetica"/>
                <a:cs typeface="Helvetica"/>
              </a:rPr>
              <a:t>ʃ</a:t>
            </a:r>
            <a:r>
              <a:rPr lang="en-US" b="1" i="0" dirty="0" smtClean="0">
                <a:solidFill>
                  <a:schemeClr val="tx1"/>
                </a:solidFill>
                <a:latin typeface="Helvetica"/>
                <a:cs typeface="Helvetica"/>
              </a:rPr>
              <a:t>,</a:t>
            </a:r>
            <a:r>
              <a:rPr lang="en-US" altLang="ja-JP" b="1" i="0" dirty="0" smtClean="0">
                <a:solidFill>
                  <a:schemeClr val="tx1"/>
                </a:solidFill>
                <a:latin typeface="Helvetica"/>
                <a:cs typeface="Helvetica"/>
              </a:rPr>
              <a:t> </a:t>
            </a:r>
            <a:r>
              <a:rPr lang="el-GR" b="1" i="0" dirty="0" smtClean="0">
                <a:solidFill>
                  <a:schemeClr val="tx1"/>
                </a:solidFill>
                <a:latin typeface="Helvetica"/>
                <a:cs typeface="Helvetica"/>
              </a:rPr>
              <a:t>θ</a:t>
            </a:r>
            <a:r>
              <a:rPr lang="en-US" b="1" i="0" dirty="0" smtClean="0">
                <a:solidFill>
                  <a:schemeClr val="tx1"/>
                </a:solidFill>
                <a:latin typeface="Helvetica"/>
                <a:cs typeface="Helvetica"/>
              </a:rPr>
              <a:t>, s, z, </a:t>
            </a:r>
            <a:r>
              <a:rPr lang="is-IS" b="1" dirty="0" smtClean="0">
                <a:solidFill>
                  <a:schemeClr val="tx1"/>
                </a:solidFill>
                <a:latin typeface="Helvetica"/>
                <a:cs typeface="Helvetica"/>
              </a:rPr>
              <a:t>ð, </a:t>
            </a:r>
            <a:r>
              <a:rPr lang="en-US" b="1" i="0" dirty="0" smtClean="0">
                <a:solidFill>
                  <a:schemeClr val="tx1"/>
                </a:solidFill>
                <a:latin typeface="Helvetica"/>
                <a:cs typeface="Helvetica"/>
              </a:rPr>
              <a:t>l, r, </a:t>
            </a:r>
            <a:r>
              <a:rPr lang="en-US" b="1" i="0" dirty="0" err="1" smtClean="0">
                <a:solidFill>
                  <a:schemeClr val="tx1"/>
                </a:solidFill>
                <a:latin typeface="Helvetica"/>
                <a:cs typeface="Helvetica"/>
              </a:rPr>
              <a:t>ʒ</a:t>
            </a:r>
            <a:r>
              <a:rPr lang="en-US" b="1" i="0" dirty="0">
                <a:solidFill>
                  <a:schemeClr val="tx1"/>
                </a:solidFill>
                <a:latin typeface="Helvetica"/>
                <a:cs typeface="Helvetica"/>
              </a:rPr>
              <a:t>/</a:t>
            </a:r>
            <a:r>
              <a:rPr lang="en-US" b="1" i="0" dirty="0" smtClean="0">
                <a:solidFill>
                  <a:schemeClr val="tx1"/>
                </a:solidFill>
                <a:latin typeface="Helvetica"/>
                <a:cs typeface="Helvetica"/>
              </a:rPr>
              <a:t>).</a:t>
            </a:r>
            <a:r>
              <a:rPr lang="en-US" altLang="ja-JP" b="1" i="0" baseline="30000" dirty="0">
                <a:solidFill>
                  <a:schemeClr val="tx1"/>
                </a:solidFill>
              </a:rPr>
              <a:t> [2</a:t>
            </a:r>
            <a:r>
              <a:rPr lang="en-US" altLang="ja-JP" b="1" i="0" baseline="30000" dirty="0" smtClean="0">
                <a:solidFill>
                  <a:schemeClr val="tx1"/>
                </a:solidFill>
              </a:rPr>
              <a:t>]</a:t>
            </a:r>
            <a:r>
              <a:rPr lang="en-US" b="1" i="0" dirty="0" smtClean="0">
                <a:solidFill>
                  <a:schemeClr val="tx1"/>
                </a:solidFill>
                <a:latin typeface="Helvetica"/>
                <a:cs typeface="Helvetica"/>
              </a:rPr>
              <a:t> Early-8 and some Middle-8 consonants are normally mastered by ages 3 to 4, whereas most Late-8 consonants may be mastered as late as ages 6 to 7.</a:t>
            </a:r>
            <a:r>
              <a:rPr lang="en-US" altLang="ja-JP" b="1" i="0" baseline="30000" dirty="0" smtClean="0">
                <a:solidFill>
                  <a:schemeClr val="tx1"/>
                </a:solidFill>
              </a:rPr>
              <a:t> [2,3]</a:t>
            </a:r>
            <a:endParaRPr lang="en-US" b="1" i="0" dirty="0" smtClean="0">
              <a:solidFill>
                <a:schemeClr val="tx1"/>
              </a:solidFill>
              <a:latin typeface="Helvetica"/>
              <a:cs typeface="Helvetica"/>
            </a:endParaRPr>
          </a:p>
          <a:p>
            <a:pPr marL="609570" indent="-609570">
              <a:lnSpc>
                <a:spcPct val="150000"/>
              </a:lnSpc>
              <a:spcBef>
                <a:spcPct val="20000"/>
              </a:spcBef>
              <a:buFont typeface="Arial"/>
              <a:buChar char="•"/>
            </a:pPr>
            <a:r>
              <a:rPr lang="en-US" altLang="ja-JP" b="1" i="0" baseline="30000" dirty="0" smtClean="0">
                <a:solidFill>
                  <a:schemeClr val="tx1"/>
                </a:solidFill>
              </a:rPr>
              <a:t> </a:t>
            </a:r>
            <a:r>
              <a:rPr lang="en-US" altLang="ja-JP" b="1" i="0" dirty="0" smtClean="0">
                <a:solidFill>
                  <a:schemeClr val="tx1"/>
                </a:solidFill>
                <a:latin typeface="+mj-lt"/>
              </a:rPr>
              <a:t>The purpose of this study was to compare recovery of Early-8 and Late-8 consonants in children injured before and after 60 </a:t>
            </a:r>
            <a:r>
              <a:rPr lang="en-US" altLang="ja-JP" b="1" i="0" dirty="0" err="1" smtClean="0">
                <a:solidFill>
                  <a:schemeClr val="tx1"/>
                </a:solidFill>
                <a:latin typeface="+mj-lt"/>
              </a:rPr>
              <a:t>mos</a:t>
            </a:r>
            <a:r>
              <a:rPr lang="en-US" altLang="ja-JP" b="1" i="0" dirty="0" smtClean="0">
                <a:solidFill>
                  <a:schemeClr val="tx1"/>
                </a:solidFill>
                <a:latin typeface="+mj-lt"/>
              </a:rPr>
              <a:t> of age.</a:t>
            </a:r>
          </a:p>
          <a:p>
            <a:pPr marL="609570" indent="-609570">
              <a:spcBef>
                <a:spcPct val="20000"/>
              </a:spcBef>
              <a:buFont typeface="Arial"/>
              <a:buChar char="•"/>
            </a:pPr>
            <a:endParaRPr lang="en-US" altLang="ja-JP" b="1" i="0" dirty="0" smtClean="0">
              <a:solidFill>
                <a:schemeClr val="tx1"/>
              </a:solidFill>
              <a:latin typeface="+mj-lt"/>
            </a:endParaRPr>
          </a:p>
          <a:p>
            <a:pPr marL="609570" indent="-609570">
              <a:spcBef>
                <a:spcPct val="20000"/>
              </a:spcBef>
              <a:buFont typeface="Wingdings" charset="2"/>
              <a:buChar char="§"/>
            </a:pPr>
            <a:endParaRPr lang="en-US" altLang="ja-JP" b="1" i="0" dirty="0">
              <a:solidFill>
                <a:schemeClr val="tx1"/>
              </a:solidFill>
              <a:latin typeface="+mj-lt"/>
            </a:endParaRPr>
          </a:p>
        </p:txBody>
      </p:sp>
      <p:sp>
        <p:nvSpPr>
          <p:cNvPr id="2127" name="Rectangle 79"/>
          <p:cNvSpPr>
            <a:spLocks noChangeArrowheads="1"/>
          </p:cNvSpPr>
          <p:nvPr/>
        </p:nvSpPr>
        <p:spPr bwMode="auto">
          <a:xfrm>
            <a:off x="28422600" y="25527000"/>
            <a:ext cx="13411200" cy="4191000"/>
          </a:xfrm>
          <a:prstGeom prst="rect">
            <a:avLst/>
          </a:prstGeom>
          <a:noFill/>
          <a:ln w="9525">
            <a:noFill/>
            <a:miter lim="800000"/>
            <a:headEnd/>
            <a:tailEnd/>
          </a:ln>
          <a:effectLst/>
        </p:spPr>
        <p:txBody>
          <a:bodyPr lIns="91436" tIns="45718" rIns="91436" bIns="45718">
            <a:prstTxWarp prst="textNoShape">
              <a:avLst/>
            </a:prstTxWarp>
          </a:bodyPr>
          <a:lstStyle/>
          <a:p>
            <a:pPr marL="342883" indent="-342883">
              <a:lnSpc>
                <a:spcPct val="90000"/>
              </a:lnSpc>
              <a:spcBef>
                <a:spcPct val="20000"/>
              </a:spcBef>
            </a:pPr>
            <a:r>
              <a:rPr lang="en-US" altLang="ja-JP" sz="2400" i="0" dirty="0" smtClean="0">
                <a:solidFill>
                  <a:schemeClr val="tx1"/>
                </a:solidFill>
                <a:ea typeface="Times New Roman" pitchFamily="-111" charset="0"/>
                <a:cs typeface="Times New Roman" pitchFamily="-111" charset="0"/>
              </a:rPr>
              <a:t>[1]</a:t>
            </a:r>
            <a:r>
              <a:rPr lang="en-US" altLang="ja-JP" sz="2400" b="1" i="0" dirty="0" smtClean="0">
                <a:solidFill>
                  <a:schemeClr val="tx1"/>
                </a:solidFill>
                <a:ea typeface="Times New Roman" pitchFamily="-111" charset="0"/>
                <a:cs typeface="Times New Roman" pitchFamily="-111" charset="0"/>
              </a:rPr>
              <a:t>Campbell TF, Dollaghan C, </a:t>
            </a:r>
            <a:r>
              <a:rPr lang="en-US" altLang="ja-JP" sz="2400" b="1" i="0" dirty="0" err="1" smtClean="0">
                <a:solidFill>
                  <a:schemeClr val="tx1"/>
                </a:solidFill>
                <a:ea typeface="Times New Roman" pitchFamily="-111" charset="0"/>
                <a:cs typeface="Times New Roman" pitchFamily="-111" charset="0"/>
              </a:rPr>
              <a:t>Janoksy</a:t>
            </a:r>
            <a:r>
              <a:rPr lang="en-US" altLang="ja-JP" sz="2400" b="1" i="0" dirty="0" smtClean="0">
                <a:solidFill>
                  <a:schemeClr val="tx1"/>
                </a:solidFill>
                <a:ea typeface="Times New Roman" pitchFamily="-111" charset="0"/>
                <a:cs typeface="Times New Roman" pitchFamily="-111" charset="0"/>
              </a:rPr>
              <a:t> J, </a:t>
            </a:r>
            <a:r>
              <a:rPr lang="en-US" altLang="ja-JP" sz="2400" b="1" i="0" dirty="0" err="1" smtClean="0">
                <a:solidFill>
                  <a:schemeClr val="tx1"/>
                </a:solidFill>
                <a:ea typeface="Times New Roman" pitchFamily="-111" charset="0"/>
                <a:cs typeface="Times New Roman" pitchFamily="-111" charset="0"/>
              </a:rPr>
              <a:t>Rusiewicz</a:t>
            </a:r>
            <a:r>
              <a:rPr lang="en-US" altLang="ja-JP" sz="2400" b="1" i="0" dirty="0" smtClean="0">
                <a:solidFill>
                  <a:schemeClr val="tx1"/>
                </a:solidFill>
                <a:ea typeface="Times New Roman" pitchFamily="-111" charset="0"/>
                <a:cs typeface="Times New Roman" pitchFamily="-111" charset="0"/>
              </a:rPr>
              <a:t> HL, Small SL, Dick F, Vick J, &amp; </a:t>
            </a:r>
            <a:r>
              <a:rPr lang="en-US" altLang="ja-JP" sz="2400" b="1" i="0" dirty="0" err="1" smtClean="0">
                <a:solidFill>
                  <a:schemeClr val="tx1"/>
                </a:solidFill>
                <a:ea typeface="Times New Roman" pitchFamily="-111" charset="0"/>
                <a:cs typeface="Times New Roman" pitchFamily="-111" charset="0"/>
              </a:rPr>
              <a:t>Adelson</a:t>
            </a:r>
            <a:r>
              <a:rPr lang="en-US" altLang="ja-JP" sz="2400" b="1" i="0" dirty="0" smtClean="0">
                <a:solidFill>
                  <a:schemeClr val="tx1"/>
                </a:solidFill>
                <a:ea typeface="Times New Roman" pitchFamily="-111" charset="0"/>
                <a:cs typeface="Times New Roman" pitchFamily="-111" charset="0"/>
              </a:rPr>
              <a:t> PD (2013). Consonant Accuracy After Severe Pediatric Brain Injury: A Prospective Cohort Study. </a:t>
            </a:r>
            <a:r>
              <a:rPr lang="en-US" altLang="ja-JP" sz="2400" b="1" dirty="0" smtClean="0">
                <a:solidFill>
                  <a:schemeClr val="tx1"/>
                </a:solidFill>
                <a:ea typeface="Times New Roman" pitchFamily="-111" charset="0"/>
                <a:cs typeface="Times New Roman" pitchFamily="-111" charset="0"/>
              </a:rPr>
              <a:t>JSLHR</a:t>
            </a:r>
            <a:r>
              <a:rPr lang="en-US" altLang="ja-JP" sz="2400" b="1" i="0" dirty="0" smtClean="0">
                <a:solidFill>
                  <a:schemeClr val="tx1"/>
                </a:solidFill>
                <a:ea typeface="Times New Roman" pitchFamily="-111" charset="0"/>
                <a:cs typeface="Times New Roman" pitchFamily="-111" charset="0"/>
              </a:rPr>
              <a:t>, 56, 1023-1034.</a:t>
            </a:r>
          </a:p>
          <a:p>
            <a:pPr marL="342883" indent="-342883">
              <a:lnSpc>
                <a:spcPct val="90000"/>
              </a:lnSpc>
              <a:spcBef>
                <a:spcPct val="20000"/>
              </a:spcBef>
            </a:pPr>
            <a:r>
              <a:rPr lang="en-US" altLang="ja-JP" sz="2400" b="1" i="0" dirty="0" smtClean="0">
                <a:solidFill>
                  <a:schemeClr val="tx1"/>
                </a:solidFill>
                <a:ea typeface="Times New Roman" pitchFamily="-111" charset="0"/>
                <a:cs typeface="Times New Roman" pitchFamily="-111" charset="0"/>
              </a:rPr>
              <a:t>[2]</a:t>
            </a:r>
            <a:r>
              <a:rPr lang="en-US" altLang="ja-JP" sz="2400" b="1" i="0" dirty="0" err="1" smtClean="0">
                <a:solidFill>
                  <a:schemeClr val="tx1"/>
                </a:solidFill>
                <a:ea typeface="Times New Roman" pitchFamily="-111" charset="0"/>
                <a:cs typeface="Times New Roman" pitchFamily="-111" charset="0"/>
              </a:rPr>
              <a:t>Shriberg</a:t>
            </a:r>
            <a:r>
              <a:rPr lang="en-US" altLang="ja-JP" sz="2400" b="1" i="0" dirty="0" smtClean="0">
                <a:solidFill>
                  <a:schemeClr val="tx1"/>
                </a:solidFill>
                <a:ea typeface="Times New Roman" pitchFamily="-111" charset="0"/>
                <a:cs typeface="Times New Roman" pitchFamily="-111" charset="0"/>
              </a:rPr>
              <a:t>, LD (1993). Four New Speech and Prosody-Voice Measures for Genetics Research and Other Studies in Developmental Phonological Disorders</a:t>
            </a:r>
            <a:r>
              <a:rPr lang="en-US" altLang="ja-JP" sz="2400" b="1" dirty="0" smtClean="0">
                <a:solidFill>
                  <a:schemeClr val="tx1"/>
                </a:solidFill>
                <a:ea typeface="Times New Roman" pitchFamily="-111" charset="0"/>
                <a:cs typeface="Times New Roman" pitchFamily="-111" charset="0"/>
              </a:rPr>
              <a:t>. Journal of Speech and Hearing Research</a:t>
            </a:r>
            <a:r>
              <a:rPr lang="en-US" altLang="ja-JP" sz="2400" b="1" i="0" dirty="0" smtClean="0">
                <a:solidFill>
                  <a:schemeClr val="tx1"/>
                </a:solidFill>
                <a:ea typeface="Times New Roman" pitchFamily="-111" charset="0"/>
                <a:cs typeface="Times New Roman" pitchFamily="-111" charset="0"/>
              </a:rPr>
              <a:t>, 36, 105-140.</a:t>
            </a:r>
          </a:p>
          <a:p>
            <a:pPr marL="342883" indent="-342883">
              <a:lnSpc>
                <a:spcPct val="90000"/>
              </a:lnSpc>
              <a:spcBef>
                <a:spcPct val="20000"/>
              </a:spcBef>
            </a:pPr>
            <a:r>
              <a:rPr lang="en-US" altLang="ja-JP" sz="2400" b="1" i="0" dirty="0" smtClean="0">
                <a:solidFill>
                  <a:schemeClr val="tx1"/>
                </a:solidFill>
                <a:ea typeface="Times New Roman" pitchFamily="-111" charset="0"/>
                <a:cs typeface="Times New Roman" pitchFamily="-111" charset="0"/>
              </a:rPr>
              <a:t>[3]Austin D &amp; </a:t>
            </a:r>
            <a:r>
              <a:rPr lang="en-US" altLang="ja-JP" sz="2400" b="1" i="0" dirty="0" err="1" smtClean="0">
                <a:solidFill>
                  <a:schemeClr val="tx1"/>
                </a:solidFill>
                <a:ea typeface="Times New Roman" pitchFamily="-111" charset="0"/>
                <a:cs typeface="Times New Roman" pitchFamily="-111" charset="0"/>
              </a:rPr>
              <a:t>Shriberg</a:t>
            </a:r>
            <a:r>
              <a:rPr lang="en-US" altLang="ja-JP" sz="2400" b="1" i="0" dirty="0" smtClean="0">
                <a:solidFill>
                  <a:schemeClr val="tx1"/>
                </a:solidFill>
                <a:ea typeface="Times New Roman" pitchFamily="-111" charset="0"/>
                <a:cs typeface="Times New Roman" pitchFamily="-111" charset="0"/>
              </a:rPr>
              <a:t> LD (1997). Lifespan Reference Data for Ten Measures of Articulation Competence Using the Speech Disorders Classification System (SDCS). </a:t>
            </a:r>
            <a:r>
              <a:rPr lang="en-US" altLang="ja-JP" sz="2400" b="1" dirty="0" smtClean="0">
                <a:solidFill>
                  <a:schemeClr val="tx1"/>
                </a:solidFill>
                <a:ea typeface="Times New Roman" pitchFamily="-111" charset="0"/>
                <a:cs typeface="Times New Roman" pitchFamily="-111" charset="0"/>
              </a:rPr>
              <a:t>Phonology Project Technical Report 3</a:t>
            </a:r>
            <a:r>
              <a:rPr lang="en-US" altLang="ja-JP" sz="2400" b="1" i="0" dirty="0" smtClean="0">
                <a:solidFill>
                  <a:schemeClr val="tx1"/>
                </a:solidFill>
                <a:ea typeface="Times New Roman" pitchFamily="-111" charset="0"/>
                <a:cs typeface="Times New Roman" pitchFamily="-111" charset="0"/>
              </a:rPr>
              <a:t>, </a:t>
            </a:r>
            <a:r>
              <a:rPr lang="en-US" altLang="ja-JP" sz="2400" b="1" i="0" dirty="0" err="1" smtClean="0">
                <a:solidFill>
                  <a:schemeClr val="tx1"/>
                </a:solidFill>
                <a:ea typeface="Times New Roman" pitchFamily="-111" charset="0"/>
                <a:cs typeface="Times New Roman" pitchFamily="-111" charset="0"/>
              </a:rPr>
              <a:t>Waisman</a:t>
            </a:r>
            <a:r>
              <a:rPr lang="en-US" altLang="ja-JP" sz="2400" b="1" i="0" dirty="0" smtClean="0">
                <a:solidFill>
                  <a:schemeClr val="tx1"/>
                </a:solidFill>
                <a:ea typeface="Times New Roman" pitchFamily="-111" charset="0"/>
                <a:cs typeface="Times New Roman" pitchFamily="-111" charset="0"/>
              </a:rPr>
              <a:t> Center. University of Wisconsin-Madison, 1-20. </a:t>
            </a:r>
          </a:p>
        </p:txBody>
      </p:sp>
      <p:sp>
        <p:nvSpPr>
          <p:cNvPr id="2192" name="Text Box 144"/>
          <p:cNvSpPr txBox="1">
            <a:spLocks noChangeArrowheads="1"/>
          </p:cNvSpPr>
          <p:nvPr/>
        </p:nvSpPr>
        <p:spPr bwMode="auto">
          <a:xfrm>
            <a:off x="3962400" y="838200"/>
            <a:ext cx="26517600" cy="607415"/>
          </a:xfrm>
          <a:prstGeom prst="rect">
            <a:avLst/>
          </a:prstGeom>
          <a:noFill/>
          <a:ln w="9525">
            <a:noFill/>
            <a:miter lim="800000"/>
            <a:headEnd/>
            <a:tailEnd/>
          </a:ln>
          <a:effectLst/>
        </p:spPr>
        <p:txBody>
          <a:bodyPr lIns="91436" tIns="45718" rIns="91436" bIns="45718">
            <a:prstTxWarp prst="textNoShape">
              <a:avLst/>
            </a:prstTxWarp>
            <a:spAutoFit/>
          </a:bodyPr>
          <a:lstStyle/>
          <a:p>
            <a:pPr>
              <a:spcBef>
                <a:spcPct val="50000"/>
              </a:spcBef>
            </a:pPr>
            <a:endParaRPr lang="en-US"/>
          </a:p>
        </p:txBody>
      </p:sp>
      <p:sp>
        <p:nvSpPr>
          <p:cNvPr id="2193" name="Rectangle 145"/>
          <p:cNvSpPr>
            <a:spLocks noChangeArrowheads="1"/>
          </p:cNvSpPr>
          <p:nvPr/>
        </p:nvSpPr>
        <p:spPr bwMode="auto">
          <a:xfrm>
            <a:off x="2286000" y="685800"/>
            <a:ext cx="39471600" cy="6172200"/>
          </a:xfrm>
          <a:prstGeom prst="rect">
            <a:avLst/>
          </a:prstGeom>
          <a:gradFill rotWithShape="1">
            <a:gsLst>
              <a:gs pos="0">
                <a:schemeClr val="accent1">
                  <a:gamma/>
                  <a:shade val="46275"/>
                  <a:invGamma/>
                </a:schemeClr>
              </a:gs>
              <a:gs pos="50000">
                <a:schemeClr val="accent1"/>
              </a:gs>
              <a:gs pos="100000">
                <a:schemeClr val="accent1">
                  <a:gamma/>
                  <a:shade val="46275"/>
                  <a:invGamma/>
                </a:schemeClr>
              </a:gs>
            </a:gsLst>
            <a:lin ang="18900000" scaled="1"/>
          </a:gradFill>
          <a:ln w="69850" cmpd="thinThick">
            <a:solidFill>
              <a:srgbClr val="0000FF"/>
            </a:solidFill>
            <a:miter lim="800000"/>
            <a:headEnd/>
            <a:tailEnd/>
          </a:ln>
          <a:effectLst/>
        </p:spPr>
        <p:txBody>
          <a:bodyPr lIns="0" tIns="121911" rIns="0" bIns="121911" anchor="b">
            <a:prstTxWarp prst="textNoShape">
              <a:avLst/>
            </a:prstTxWarp>
          </a:bodyPr>
          <a:lstStyle/>
          <a:p>
            <a:pPr algn="ctr" defTabSz="1562022">
              <a:spcBef>
                <a:spcPct val="20000"/>
              </a:spcBef>
              <a:buClr>
                <a:schemeClr val="bg2"/>
              </a:buClr>
              <a:buSzPct val="75000"/>
            </a:pPr>
            <a:endParaRPr lang="en-US" altLang="ja-JP" sz="4000" b="1" i="0" dirty="0" smtClean="0">
              <a:solidFill>
                <a:schemeClr val="tx1"/>
              </a:solidFill>
            </a:endParaRPr>
          </a:p>
          <a:p>
            <a:pPr algn="ctr" defTabSz="1562022">
              <a:spcBef>
                <a:spcPct val="20000"/>
              </a:spcBef>
              <a:buClr>
                <a:schemeClr val="bg2"/>
              </a:buClr>
              <a:buSzPct val="75000"/>
            </a:pPr>
            <a:r>
              <a:rPr lang="en-US" altLang="ja-JP" sz="8000" b="1" i="0" dirty="0" smtClean="0">
                <a:solidFill>
                  <a:schemeClr val="tx1"/>
                </a:solidFill>
              </a:rPr>
              <a:t>   How does age at injury affect recovery of early</a:t>
            </a:r>
            <a:r>
              <a:rPr lang="en-US" altLang="ja-JP" sz="8000" b="1" i="0" dirty="0">
                <a:solidFill>
                  <a:schemeClr val="tx1"/>
                </a:solidFill>
              </a:rPr>
              <a:t> </a:t>
            </a:r>
            <a:r>
              <a:rPr lang="en-US" altLang="ja-JP" sz="8000" b="1" i="0" dirty="0" smtClean="0">
                <a:solidFill>
                  <a:schemeClr val="tx1"/>
                </a:solidFill>
              </a:rPr>
              <a:t>and late consonants in pediatric TBI?</a:t>
            </a:r>
            <a:endParaRPr lang="en-US" altLang="ja-JP" sz="2400" b="1" i="0" dirty="0">
              <a:solidFill>
                <a:schemeClr val="tx1"/>
              </a:solidFill>
            </a:endParaRPr>
          </a:p>
          <a:p>
            <a:pPr algn="ctr" defTabSz="1562022"/>
            <a:r>
              <a:rPr lang="en-US" sz="5400" i="0" dirty="0">
                <a:solidFill>
                  <a:schemeClr val="tx1"/>
                </a:solidFill>
              </a:rPr>
              <a:t>   </a:t>
            </a:r>
            <a:r>
              <a:rPr lang="en-US" sz="5400" i="0" dirty="0" smtClean="0">
                <a:solidFill>
                  <a:schemeClr val="tx1"/>
                </a:solidFill>
              </a:rPr>
              <a:t> Justin Lo and Chris Dollaghan</a:t>
            </a:r>
            <a:endParaRPr lang="en-US" sz="2400" i="0" dirty="0">
              <a:solidFill>
                <a:schemeClr val="tx1"/>
              </a:solidFill>
            </a:endParaRPr>
          </a:p>
          <a:p>
            <a:pPr algn="ctr" defTabSz="1562022"/>
            <a:r>
              <a:rPr lang="en-US" sz="4800" dirty="0">
                <a:solidFill>
                  <a:schemeClr val="tx1"/>
                </a:solidFill>
              </a:rPr>
              <a:t>  </a:t>
            </a:r>
            <a:r>
              <a:rPr lang="en-US" sz="4800" dirty="0" smtClean="0">
                <a:solidFill>
                  <a:schemeClr val="tx1"/>
                </a:solidFill>
              </a:rPr>
              <a:t> The </a:t>
            </a:r>
            <a:r>
              <a:rPr lang="en-US" sz="4800" dirty="0">
                <a:solidFill>
                  <a:schemeClr val="tx1"/>
                </a:solidFill>
              </a:rPr>
              <a:t>University of Texas at </a:t>
            </a:r>
            <a:r>
              <a:rPr lang="en-US" sz="4800" dirty="0" smtClean="0">
                <a:solidFill>
                  <a:schemeClr val="tx1"/>
                </a:solidFill>
              </a:rPr>
              <a:t>Dallas, Callier Center for Communication Disorders</a:t>
            </a:r>
            <a:endParaRPr lang="en-US" altLang="ja-JP" sz="8000" b="1" i="0" dirty="0" smtClean="0">
              <a:solidFill>
                <a:schemeClr val="tx1"/>
              </a:solidFill>
            </a:endParaRPr>
          </a:p>
          <a:p>
            <a:pPr algn="ctr" defTabSz="1562022">
              <a:spcBef>
                <a:spcPct val="20000"/>
              </a:spcBef>
              <a:buClr>
                <a:schemeClr val="bg2"/>
              </a:buClr>
              <a:buSzPct val="75000"/>
            </a:pPr>
            <a:endParaRPr lang="en-US" sz="2400" b="1" i="0" dirty="0">
              <a:solidFill>
                <a:schemeClr val="tx1"/>
              </a:solidFill>
            </a:endParaRPr>
          </a:p>
        </p:txBody>
      </p:sp>
      <p:sp>
        <p:nvSpPr>
          <p:cNvPr id="2196" name="Rectangle 148"/>
          <p:cNvSpPr>
            <a:spLocks noChangeArrowheads="1"/>
          </p:cNvSpPr>
          <p:nvPr/>
        </p:nvSpPr>
        <p:spPr bwMode="auto">
          <a:xfrm>
            <a:off x="28498800" y="24384000"/>
            <a:ext cx="13258800" cy="914400"/>
          </a:xfrm>
          <a:prstGeom prst="rect">
            <a:avLst/>
          </a:prstGeom>
          <a:gradFill rotWithShape="1">
            <a:gsLst>
              <a:gs pos="0">
                <a:schemeClr val="accent1">
                  <a:gamma/>
                  <a:shade val="46275"/>
                  <a:invGamma/>
                </a:schemeClr>
              </a:gs>
              <a:gs pos="50000">
                <a:schemeClr val="accent1"/>
              </a:gs>
              <a:gs pos="100000">
                <a:schemeClr val="accent1">
                  <a:gamma/>
                  <a:shade val="46275"/>
                  <a:invGamma/>
                </a:schemeClr>
              </a:gs>
            </a:gsLst>
            <a:lin ang="18900000" scaled="1"/>
          </a:gradFill>
          <a:ln w="9525">
            <a:solidFill>
              <a:schemeClr val="tx1"/>
            </a:solidFill>
            <a:miter lim="800000"/>
            <a:headEnd/>
            <a:tailEnd/>
          </a:ln>
          <a:effectLst/>
        </p:spPr>
        <p:txBody>
          <a:bodyPr lIns="91436" tIns="45718" rIns="91436" bIns="45718" anchor="ctr">
            <a:prstTxWarp prst="textNoShape">
              <a:avLst/>
            </a:prstTxWarp>
          </a:bodyPr>
          <a:lstStyle/>
          <a:p>
            <a:pPr algn="ctr"/>
            <a:r>
              <a:rPr lang="en-US" altLang="ja-JP" sz="4000" b="1" i="0" dirty="0" smtClean="0">
                <a:solidFill>
                  <a:schemeClr val="tx1"/>
                </a:solidFill>
              </a:rPr>
              <a:t>REFERENCES AND ACKNOWLEDGEMENTS</a:t>
            </a:r>
            <a:endParaRPr lang="en-US" altLang="ja-JP" sz="4000" b="1" i="0" dirty="0">
              <a:solidFill>
                <a:schemeClr val="tx1"/>
              </a:solidFill>
            </a:endParaRPr>
          </a:p>
        </p:txBody>
      </p:sp>
      <p:sp>
        <p:nvSpPr>
          <p:cNvPr id="2201" name="Rectangle 153"/>
          <p:cNvSpPr>
            <a:spLocks noChangeArrowheads="1"/>
          </p:cNvSpPr>
          <p:nvPr/>
        </p:nvSpPr>
        <p:spPr bwMode="auto">
          <a:xfrm>
            <a:off x="0" y="13039725"/>
            <a:ext cx="184658" cy="584771"/>
          </a:xfrm>
          <a:prstGeom prst="rect">
            <a:avLst/>
          </a:prstGeom>
          <a:noFill/>
          <a:ln w="9525">
            <a:noFill/>
            <a:miter lim="800000"/>
            <a:headEnd/>
            <a:tailEnd/>
          </a:ln>
          <a:effectLst/>
        </p:spPr>
        <p:txBody>
          <a:bodyPr wrap="none" lIns="91436" tIns="45718" rIns="91436" bIns="45718" anchor="ctr">
            <a:prstTxWarp prst="textNoShape">
              <a:avLst/>
            </a:prstTxWarp>
            <a:spAutoFit/>
          </a:bodyPr>
          <a:lstStyle/>
          <a:p>
            <a:endParaRPr lang="en-US"/>
          </a:p>
        </p:txBody>
      </p:sp>
      <p:sp>
        <p:nvSpPr>
          <p:cNvPr id="2205" name="Text Box 157"/>
          <p:cNvSpPr txBox="1">
            <a:spLocks noChangeArrowheads="1"/>
          </p:cNvSpPr>
          <p:nvPr/>
        </p:nvSpPr>
        <p:spPr bwMode="auto">
          <a:xfrm>
            <a:off x="14401800" y="31165801"/>
            <a:ext cx="12573000" cy="607415"/>
          </a:xfrm>
          <a:prstGeom prst="rect">
            <a:avLst/>
          </a:prstGeom>
          <a:noFill/>
          <a:ln w="9525">
            <a:noFill/>
            <a:miter lim="800000"/>
            <a:headEnd/>
            <a:tailEnd/>
          </a:ln>
          <a:effectLst/>
        </p:spPr>
        <p:txBody>
          <a:bodyPr lIns="91436" tIns="45718" rIns="91436" bIns="45718">
            <a:prstTxWarp prst="textNoShape">
              <a:avLst/>
            </a:prstTxWarp>
            <a:spAutoFit/>
          </a:bodyPr>
          <a:lstStyle/>
          <a:p>
            <a:pPr>
              <a:spcBef>
                <a:spcPct val="50000"/>
              </a:spcBef>
            </a:pPr>
            <a:endParaRPr lang="en-US"/>
          </a:p>
        </p:txBody>
      </p:sp>
      <p:sp>
        <p:nvSpPr>
          <p:cNvPr id="2223" name="Rectangle 175"/>
          <p:cNvSpPr>
            <a:spLocks noChangeArrowheads="1"/>
          </p:cNvSpPr>
          <p:nvPr/>
        </p:nvSpPr>
        <p:spPr bwMode="auto">
          <a:xfrm>
            <a:off x="0" y="2590801"/>
            <a:ext cx="184658" cy="584771"/>
          </a:xfrm>
          <a:prstGeom prst="rect">
            <a:avLst/>
          </a:prstGeom>
          <a:noFill/>
          <a:ln w="9525">
            <a:noFill/>
            <a:miter lim="800000"/>
            <a:headEnd/>
            <a:tailEnd/>
          </a:ln>
          <a:effectLst/>
        </p:spPr>
        <p:txBody>
          <a:bodyPr wrap="none" lIns="91436" tIns="45718" rIns="91436" bIns="45718" anchor="ctr">
            <a:prstTxWarp prst="textNoShape">
              <a:avLst/>
            </a:prstTxWarp>
            <a:spAutoFit/>
          </a:bodyPr>
          <a:lstStyle/>
          <a:p>
            <a:endParaRPr lang="en-US"/>
          </a:p>
        </p:txBody>
      </p:sp>
      <p:sp>
        <p:nvSpPr>
          <p:cNvPr id="2224" name="Rectangle 176"/>
          <p:cNvSpPr>
            <a:spLocks noChangeArrowheads="1"/>
          </p:cNvSpPr>
          <p:nvPr/>
        </p:nvSpPr>
        <p:spPr bwMode="auto">
          <a:xfrm>
            <a:off x="2209800" y="7315200"/>
            <a:ext cx="12420600" cy="914400"/>
          </a:xfrm>
          <a:prstGeom prst="rect">
            <a:avLst/>
          </a:prstGeom>
          <a:gradFill rotWithShape="1">
            <a:gsLst>
              <a:gs pos="0">
                <a:schemeClr val="accent1">
                  <a:gamma/>
                  <a:shade val="46275"/>
                  <a:invGamma/>
                </a:schemeClr>
              </a:gs>
              <a:gs pos="50000">
                <a:schemeClr val="accent1"/>
              </a:gs>
              <a:gs pos="100000">
                <a:schemeClr val="accent1">
                  <a:gamma/>
                  <a:shade val="46275"/>
                  <a:invGamma/>
                </a:schemeClr>
              </a:gs>
            </a:gsLst>
            <a:lin ang="18900000" scaled="1"/>
          </a:gradFill>
          <a:ln w="9525">
            <a:solidFill>
              <a:schemeClr val="tx1"/>
            </a:solidFill>
            <a:miter lim="800000"/>
            <a:headEnd/>
            <a:tailEnd/>
          </a:ln>
          <a:effectLst/>
        </p:spPr>
        <p:txBody>
          <a:bodyPr lIns="91436" tIns="45718" rIns="91436" bIns="45718" anchor="ctr">
            <a:prstTxWarp prst="textNoShape">
              <a:avLst/>
            </a:prstTxWarp>
          </a:bodyPr>
          <a:lstStyle/>
          <a:p>
            <a:pPr algn="ctr"/>
            <a:r>
              <a:rPr lang="en-US" altLang="ja-JP" sz="6000" b="1" i="0" dirty="0" smtClean="0">
                <a:solidFill>
                  <a:schemeClr val="tx1"/>
                </a:solidFill>
              </a:rPr>
              <a:t>PURPOSE</a:t>
            </a:r>
            <a:endParaRPr lang="en-US" altLang="ja-JP" sz="4000" b="1" i="0" dirty="0">
              <a:solidFill>
                <a:schemeClr val="tx1"/>
              </a:solidFill>
            </a:endParaRPr>
          </a:p>
        </p:txBody>
      </p:sp>
      <p:sp>
        <p:nvSpPr>
          <p:cNvPr id="2225" name="Rectangle 177"/>
          <p:cNvSpPr>
            <a:spLocks noChangeArrowheads="1"/>
          </p:cNvSpPr>
          <p:nvPr/>
        </p:nvSpPr>
        <p:spPr bwMode="auto">
          <a:xfrm>
            <a:off x="2133600" y="20650200"/>
            <a:ext cx="12496800" cy="1066800"/>
          </a:xfrm>
          <a:prstGeom prst="rect">
            <a:avLst/>
          </a:prstGeom>
          <a:gradFill rotWithShape="1">
            <a:gsLst>
              <a:gs pos="0">
                <a:schemeClr val="accent1">
                  <a:gamma/>
                  <a:shade val="46275"/>
                  <a:invGamma/>
                </a:schemeClr>
              </a:gs>
              <a:gs pos="50000">
                <a:schemeClr val="accent1"/>
              </a:gs>
              <a:gs pos="100000">
                <a:schemeClr val="accent1">
                  <a:gamma/>
                  <a:shade val="46275"/>
                  <a:invGamma/>
                </a:schemeClr>
              </a:gs>
            </a:gsLst>
            <a:lin ang="18900000" scaled="1"/>
          </a:gradFill>
          <a:ln w="9525">
            <a:solidFill>
              <a:schemeClr val="tx1"/>
            </a:solidFill>
            <a:miter lim="800000"/>
            <a:headEnd/>
            <a:tailEnd/>
          </a:ln>
          <a:effectLst/>
        </p:spPr>
        <p:txBody>
          <a:bodyPr lIns="91436" tIns="45718" rIns="91436" bIns="45718" anchor="ctr">
            <a:prstTxWarp prst="textNoShape">
              <a:avLst/>
            </a:prstTxWarp>
          </a:bodyPr>
          <a:lstStyle/>
          <a:p>
            <a:pPr algn="ctr"/>
            <a:r>
              <a:rPr lang="en-US" altLang="ja-JP" sz="6000" b="1" i="0" dirty="0" smtClean="0">
                <a:solidFill>
                  <a:schemeClr val="tx1"/>
                </a:solidFill>
              </a:rPr>
              <a:t>METHOD</a:t>
            </a:r>
            <a:endParaRPr lang="en-US" altLang="ja-JP" sz="6000" b="1" i="0" dirty="0">
              <a:solidFill>
                <a:schemeClr val="tx1"/>
              </a:solidFill>
            </a:endParaRPr>
          </a:p>
        </p:txBody>
      </p:sp>
      <p:sp>
        <p:nvSpPr>
          <p:cNvPr id="2229" name="Text Box 181"/>
          <p:cNvSpPr txBox="1">
            <a:spLocks noChangeArrowheads="1"/>
          </p:cNvSpPr>
          <p:nvPr/>
        </p:nvSpPr>
        <p:spPr bwMode="auto">
          <a:xfrm>
            <a:off x="2209800" y="21945600"/>
            <a:ext cx="12496800" cy="10515600"/>
          </a:xfrm>
          <a:prstGeom prst="rect">
            <a:avLst/>
          </a:prstGeom>
          <a:noFill/>
          <a:ln w="19050">
            <a:noFill/>
            <a:miter lim="800000"/>
            <a:headEnd/>
            <a:tailEnd/>
          </a:ln>
          <a:effectLst/>
        </p:spPr>
        <p:txBody>
          <a:bodyPr wrap="square" lIns="91436" tIns="45718" rIns="91436" bIns="45718">
            <a:prstTxWarp prst="textNoShape">
              <a:avLst/>
            </a:prstTxWarp>
            <a:noAutofit/>
          </a:bodyPr>
          <a:lstStyle/>
          <a:p>
            <a:pPr marL="457200" indent="-457200">
              <a:spcBef>
                <a:spcPct val="50000"/>
              </a:spcBef>
              <a:buFont typeface="Arial"/>
              <a:buChar char="•"/>
            </a:pPr>
            <a:r>
              <a:rPr lang="en-US" b="1" i="0" dirty="0" smtClean="0">
                <a:solidFill>
                  <a:schemeClr val="tx1"/>
                </a:solidFill>
              </a:rPr>
              <a:t>Two groups defined by age at injury:</a:t>
            </a:r>
          </a:p>
          <a:p>
            <a:pPr marL="914377" lvl="1" indent="-457200">
              <a:spcBef>
                <a:spcPct val="50000"/>
              </a:spcBef>
              <a:buFont typeface="Arial"/>
              <a:buChar char="•"/>
            </a:pPr>
            <a:r>
              <a:rPr lang="en-US" b="1" i="0" dirty="0">
                <a:solidFill>
                  <a:schemeClr val="tx1"/>
                </a:solidFill>
                <a:latin typeface="Helvetica"/>
                <a:cs typeface="Helvetica"/>
              </a:rPr>
              <a:t>Younger (36-60 </a:t>
            </a:r>
            <a:r>
              <a:rPr lang="en-US" b="1" i="0" dirty="0" err="1" smtClean="0">
                <a:solidFill>
                  <a:schemeClr val="tx1"/>
                </a:solidFill>
                <a:latin typeface="Helvetica"/>
                <a:cs typeface="Helvetica"/>
              </a:rPr>
              <a:t>mos</a:t>
            </a:r>
            <a:r>
              <a:rPr lang="en-US" b="1" i="0" dirty="0" smtClean="0">
                <a:solidFill>
                  <a:schemeClr val="tx1"/>
                </a:solidFill>
                <a:latin typeface="Helvetica"/>
                <a:cs typeface="Helvetica"/>
              </a:rPr>
              <a:t> </a:t>
            </a:r>
            <a:r>
              <a:rPr lang="en-US" b="1" i="0" dirty="0">
                <a:solidFill>
                  <a:schemeClr val="tx1"/>
                </a:solidFill>
                <a:latin typeface="Helvetica"/>
                <a:cs typeface="Helvetica"/>
              </a:rPr>
              <a:t>or 3;0</a:t>
            </a:r>
            <a:r>
              <a:rPr lang="en-US" b="1" i="0" dirty="0" smtClean="0">
                <a:solidFill>
                  <a:schemeClr val="tx1"/>
                </a:solidFill>
                <a:latin typeface="Helvetica"/>
                <a:cs typeface="Helvetica"/>
              </a:rPr>
              <a:t>-5;0 </a:t>
            </a:r>
            <a:r>
              <a:rPr lang="en-US" b="1" i="0" dirty="0">
                <a:solidFill>
                  <a:schemeClr val="tx1"/>
                </a:solidFill>
                <a:latin typeface="Helvetica"/>
                <a:cs typeface="Helvetica"/>
              </a:rPr>
              <a:t>yrs at injury), N = </a:t>
            </a:r>
            <a:r>
              <a:rPr lang="en-US" b="1" i="0" dirty="0" smtClean="0">
                <a:solidFill>
                  <a:schemeClr val="tx1"/>
                </a:solidFill>
                <a:latin typeface="Helvetica"/>
                <a:cs typeface="Helvetica"/>
              </a:rPr>
              <a:t>11</a:t>
            </a:r>
          </a:p>
          <a:p>
            <a:pPr marL="914377" lvl="1" indent="-457200">
              <a:spcBef>
                <a:spcPct val="50000"/>
              </a:spcBef>
              <a:buFont typeface="Arial"/>
              <a:buChar char="•"/>
            </a:pPr>
            <a:r>
              <a:rPr lang="en-US" b="1" i="0" dirty="0" smtClean="0">
                <a:solidFill>
                  <a:schemeClr val="tx1"/>
                </a:solidFill>
                <a:latin typeface="Helvetica"/>
                <a:cs typeface="Helvetica"/>
              </a:rPr>
              <a:t>Older </a:t>
            </a:r>
            <a:r>
              <a:rPr lang="en-US" b="1" i="0" dirty="0">
                <a:solidFill>
                  <a:schemeClr val="tx1"/>
                </a:solidFill>
                <a:latin typeface="Helvetica"/>
                <a:cs typeface="Helvetica"/>
              </a:rPr>
              <a:t>(61-85 </a:t>
            </a:r>
            <a:r>
              <a:rPr lang="en-US" b="1" i="0" dirty="0" err="1" smtClean="0">
                <a:solidFill>
                  <a:schemeClr val="tx1"/>
                </a:solidFill>
                <a:latin typeface="Helvetica"/>
                <a:cs typeface="Helvetica"/>
              </a:rPr>
              <a:t>mos</a:t>
            </a:r>
            <a:r>
              <a:rPr lang="en-US" b="1" i="0" dirty="0" smtClean="0">
                <a:solidFill>
                  <a:schemeClr val="tx1"/>
                </a:solidFill>
                <a:latin typeface="Helvetica"/>
                <a:cs typeface="Helvetica"/>
              </a:rPr>
              <a:t> </a:t>
            </a:r>
            <a:r>
              <a:rPr lang="en-US" b="1" i="0" dirty="0">
                <a:solidFill>
                  <a:schemeClr val="tx1"/>
                </a:solidFill>
                <a:latin typeface="Helvetica"/>
                <a:cs typeface="Helvetica"/>
              </a:rPr>
              <a:t>or 5;1-7;1 yrs at injury), N = 11</a:t>
            </a:r>
          </a:p>
          <a:p>
            <a:pPr marL="457200" indent="-457200">
              <a:lnSpc>
                <a:spcPct val="150000"/>
              </a:lnSpc>
              <a:spcBef>
                <a:spcPct val="50000"/>
              </a:spcBef>
              <a:buFont typeface="Arial"/>
              <a:buChar char="•"/>
            </a:pPr>
            <a:r>
              <a:rPr lang="en-US" b="1" i="0" dirty="0" smtClean="0">
                <a:solidFill>
                  <a:schemeClr val="tx1"/>
                </a:solidFill>
              </a:rPr>
              <a:t>All children with complete speech </a:t>
            </a:r>
            <a:r>
              <a:rPr lang="en-US" b="1" i="0" dirty="0">
                <a:solidFill>
                  <a:schemeClr val="tx1"/>
                </a:solidFill>
              </a:rPr>
              <a:t>data </a:t>
            </a:r>
            <a:r>
              <a:rPr lang="en-US" b="1" i="0" dirty="0" smtClean="0">
                <a:solidFill>
                  <a:schemeClr val="tx1"/>
                </a:solidFill>
              </a:rPr>
              <a:t>sets from a larger study of severe pediatric TBI were included</a:t>
            </a:r>
            <a:r>
              <a:rPr lang="en-US" b="1" i="0" baseline="30000" dirty="0" smtClean="0">
                <a:solidFill>
                  <a:schemeClr val="tx1"/>
                </a:solidFill>
              </a:rPr>
              <a:t> </a:t>
            </a:r>
            <a:r>
              <a:rPr lang="en-US" b="1" i="0" baseline="30000" dirty="0">
                <a:solidFill>
                  <a:schemeClr val="tx1"/>
                </a:solidFill>
              </a:rPr>
              <a:t>[1</a:t>
            </a:r>
            <a:r>
              <a:rPr lang="en-US" b="1" i="0" baseline="30000" dirty="0" smtClean="0">
                <a:solidFill>
                  <a:schemeClr val="tx1"/>
                </a:solidFill>
              </a:rPr>
              <a:t>]</a:t>
            </a:r>
          </a:p>
          <a:p>
            <a:pPr marL="457200" indent="-457200">
              <a:lnSpc>
                <a:spcPct val="150000"/>
              </a:lnSpc>
              <a:spcBef>
                <a:spcPct val="50000"/>
              </a:spcBef>
              <a:buFont typeface="Arial"/>
              <a:buChar char="•"/>
            </a:pPr>
            <a:r>
              <a:rPr lang="en-US" b="1" i="0" dirty="0" smtClean="0">
                <a:solidFill>
                  <a:schemeClr val="tx1"/>
                </a:solidFill>
              </a:rPr>
              <a:t>Monolingual </a:t>
            </a:r>
            <a:r>
              <a:rPr lang="en-US" b="1" i="0" dirty="0">
                <a:solidFill>
                  <a:schemeClr val="tx1"/>
                </a:solidFill>
              </a:rPr>
              <a:t>English-speaking </a:t>
            </a:r>
            <a:r>
              <a:rPr lang="en-US" b="1" i="0" dirty="0" smtClean="0">
                <a:solidFill>
                  <a:schemeClr val="tx1"/>
                </a:solidFill>
              </a:rPr>
              <a:t>families; </a:t>
            </a:r>
            <a:r>
              <a:rPr lang="en-US" b="1" i="0" dirty="0">
                <a:solidFill>
                  <a:schemeClr val="tx1"/>
                </a:solidFill>
              </a:rPr>
              <a:t>no diagnosed language or neurodevelopmental </a:t>
            </a:r>
            <a:r>
              <a:rPr lang="en-US" b="1" i="0" dirty="0" smtClean="0">
                <a:solidFill>
                  <a:schemeClr val="tx1"/>
                </a:solidFill>
              </a:rPr>
              <a:t>deficits</a:t>
            </a:r>
          </a:p>
          <a:p>
            <a:pPr marL="457200" indent="-457200">
              <a:lnSpc>
                <a:spcPct val="150000"/>
              </a:lnSpc>
              <a:buFont typeface="Arial"/>
              <a:buChar char="•"/>
            </a:pPr>
            <a:r>
              <a:rPr lang="en-US" b="1" i="0" dirty="0" smtClean="0">
                <a:solidFill>
                  <a:schemeClr val="tx1"/>
                </a:solidFill>
              </a:rPr>
              <a:t>Recovery curves </a:t>
            </a:r>
            <a:r>
              <a:rPr lang="en-US" b="1" i="0" dirty="0">
                <a:solidFill>
                  <a:schemeClr val="tx1"/>
                </a:solidFill>
              </a:rPr>
              <a:t>from 12 monthly speech samples beginning when the child produced 10 </a:t>
            </a:r>
            <a:r>
              <a:rPr lang="en-US" b="1" i="0" dirty="0" smtClean="0">
                <a:solidFill>
                  <a:schemeClr val="tx1"/>
                </a:solidFill>
              </a:rPr>
              <a:t>words were plotted for Percentage of Early-8 Consonants Correct Revised (PCCR-E) and Percentage of Late-8 Consonants Correct Revised (PCCR-L)</a:t>
            </a:r>
          </a:p>
          <a:p>
            <a:pPr marL="457200" indent="-457200">
              <a:lnSpc>
                <a:spcPct val="150000"/>
              </a:lnSpc>
              <a:buFont typeface="Arial"/>
              <a:buChar char="•"/>
            </a:pPr>
            <a:r>
              <a:rPr lang="en-US" altLang="ja-JP" b="1" i="0" dirty="0" smtClean="0">
                <a:solidFill>
                  <a:schemeClr val="tx1"/>
                </a:solidFill>
              </a:rPr>
              <a:t>PCCR metrics score omitted and substituted (but not distorted) consonants as errors</a:t>
            </a:r>
            <a:endParaRPr lang="en-US" b="1" i="0" baseline="30000" dirty="0">
              <a:solidFill>
                <a:schemeClr val="tx1"/>
              </a:solidFill>
            </a:endParaRPr>
          </a:p>
        </p:txBody>
      </p:sp>
      <p:sp>
        <p:nvSpPr>
          <p:cNvPr id="2232" name="Text Box 184"/>
          <p:cNvSpPr txBox="1">
            <a:spLocks noChangeArrowheads="1"/>
          </p:cNvSpPr>
          <p:nvPr/>
        </p:nvSpPr>
        <p:spPr bwMode="auto">
          <a:xfrm>
            <a:off x="1676400" y="8839200"/>
            <a:ext cx="12573000" cy="607415"/>
          </a:xfrm>
          <a:prstGeom prst="rect">
            <a:avLst/>
          </a:prstGeom>
          <a:noFill/>
          <a:ln w="9525">
            <a:noFill/>
            <a:miter lim="800000"/>
            <a:headEnd/>
            <a:tailEnd/>
          </a:ln>
          <a:effectLst/>
        </p:spPr>
        <p:txBody>
          <a:bodyPr lIns="91436" tIns="45718" rIns="91436" bIns="45718">
            <a:prstTxWarp prst="textNoShape">
              <a:avLst/>
            </a:prstTxWarp>
            <a:spAutoFit/>
          </a:bodyPr>
          <a:lstStyle/>
          <a:p>
            <a:pPr>
              <a:spcBef>
                <a:spcPct val="50000"/>
              </a:spcBef>
            </a:pPr>
            <a:r>
              <a:rPr lang="en-US" altLang="zh-CN" i="0"/>
              <a:t>.</a:t>
            </a:r>
            <a:r>
              <a:rPr lang="en-US" altLang="zh-CN"/>
              <a:t> </a:t>
            </a:r>
            <a:endParaRPr lang="en-US"/>
          </a:p>
        </p:txBody>
      </p:sp>
      <p:sp>
        <p:nvSpPr>
          <p:cNvPr id="2324" name="Rectangle 276"/>
          <p:cNvSpPr>
            <a:spLocks noChangeArrowheads="1"/>
          </p:cNvSpPr>
          <p:nvPr/>
        </p:nvSpPr>
        <p:spPr bwMode="auto">
          <a:xfrm>
            <a:off x="0" y="13020676"/>
            <a:ext cx="184658" cy="584771"/>
          </a:xfrm>
          <a:prstGeom prst="rect">
            <a:avLst/>
          </a:prstGeom>
          <a:noFill/>
          <a:ln w="9525">
            <a:noFill/>
            <a:miter lim="800000"/>
            <a:headEnd/>
            <a:tailEnd/>
          </a:ln>
          <a:effectLst/>
        </p:spPr>
        <p:txBody>
          <a:bodyPr wrap="none" lIns="91436" tIns="45718" rIns="91436" bIns="45718" anchor="ctr">
            <a:prstTxWarp prst="textNoShape">
              <a:avLst/>
            </a:prstTxWarp>
            <a:spAutoFit/>
          </a:bodyPr>
          <a:lstStyle/>
          <a:p>
            <a:endParaRPr lang="en-US"/>
          </a:p>
        </p:txBody>
      </p:sp>
      <p:sp>
        <p:nvSpPr>
          <p:cNvPr id="2325" name="Rectangle 277"/>
          <p:cNvSpPr>
            <a:spLocks noChangeArrowheads="1"/>
          </p:cNvSpPr>
          <p:nvPr/>
        </p:nvSpPr>
        <p:spPr bwMode="auto">
          <a:xfrm>
            <a:off x="0" y="19897725"/>
            <a:ext cx="184658" cy="369328"/>
          </a:xfrm>
          <a:prstGeom prst="rect">
            <a:avLst/>
          </a:prstGeom>
          <a:noFill/>
          <a:ln w="9525">
            <a:noFill/>
            <a:miter lim="800000"/>
            <a:headEnd/>
            <a:tailEnd/>
          </a:ln>
          <a:effectLst/>
        </p:spPr>
        <p:txBody>
          <a:bodyPr wrap="none" lIns="91436" tIns="45718" rIns="91436" bIns="45718" anchor="ctr">
            <a:prstTxWarp prst="textNoShape">
              <a:avLst/>
            </a:prstTxWarp>
            <a:spAutoFit/>
          </a:bodyPr>
          <a:lstStyle/>
          <a:p>
            <a:endParaRPr lang="en-US" sz="1800" i="0" dirty="0">
              <a:solidFill>
                <a:schemeClr val="tx1"/>
              </a:solidFill>
            </a:endParaRPr>
          </a:p>
        </p:txBody>
      </p:sp>
      <p:sp>
        <p:nvSpPr>
          <p:cNvPr id="2327" name="Rectangle 279"/>
          <p:cNvSpPr>
            <a:spLocks noChangeArrowheads="1"/>
          </p:cNvSpPr>
          <p:nvPr/>
        </p:nvSpPr>
        <p:spPr bwMode="auto">
          <a:xfrm>
            <a:off x="0" y="13034963"/>
            <a:ext cx="184658" cy="584771"/>
          </a:xfrm>
          <a:prstGeom prst="rect">
            <a:avLst/>
          </a:prstGeom>
          <a:noFill/>
          <a:ln w="9525">
            <a:noFill/>
            <a:miter lim="800000"/>
            <a:headEnd/>
            <a:tailEnd/>
          </a:ln>
          <a:effectLst/>
        </p:spPr>
        <p:txBody>
          <a:bodyPr wrap="none" lIns="91436" tIns="45718" rIns="91436" bIns="45718" anchor="ctr">
            <a:prstTxWarp prst="textNoShape">
              <a:avLst/>
            </a:prstTxWarp>
            <a:spAutoFit/>
          </a:bodyPr>
          <a:lstStyle/>
          <a:p>
            <a:endParaRPr lang="en-US"/>
          </a:p>
        </p:txBody>
      </p:sp>
      <p:sp>
        <p:nvSpPr>
          <p:cNvPr id="2345" name="Rectangle 297"/>
          <p:cNvSpPr>
            <a:spLocks noChangeArrowheads="1"/>
          </p:cNvSpPr>
          <p:nvPr/>
        </p:nvSpPr>
        <p:spPr bwMode="auto">
          <a:xfrm>
            <a:off x="0" y="13034963"/>
            <a:ext cx="184658" cy="584771"/>
          </a:xfrm>
          <a:prstGeom prst="rect">
            <a:avLst/>
          </a:prstGeom>
          <a:noFill/>
          <a:ln w="9525">
            <a:noFill/>
            <a:miter lim="800000"/>
            <a:headEnd/>
            <a:tailEnd/>
          </a:ln>
          <a:effectLst/>
        </p:spPr>
        <p:txBody>
          <a:bodyPr wrap="none" lIns="91436" tIns="45718" rIns="91436" bIns="45718" anchor="ctr">
            <a:prstTxWarp prst="textNoShape">
              <a:avLst/>
            </a:prstTxWarp>
            <a:spAutoFit/>
          </a:bodyPr>
          <a:lstStyle/>
          <a:p>
            <a:endParaRPr lang="en-US"/>
          </a:p>
        </p:txBody>
      </p:sp>
      <p:sp>
        <p:nvSpPr>
          <p:cNvPr id="2346" name="Rectangle 298"/>
          <p:cNvSpPr>
            <a:spLocks noChangeArrowheads="1"/>
          </p:cNvSpPr>
          <p:nvPr/>
        </p:nvSpPr>
        <p:spPr bwMode="auto">
          <a:xfrm>
            <a:off x="0" y="19883438"/>
            <a:ext cx="184658" cy="369328"/>
          </a:xfrm>
          <a:prstGeom prst="rect">
            <a:avLst/>
          </a:prstGeom>
          <a:noFill/>
          <a:ln w="9525">
            <a:noFill/>
            <a:miter lim="800000"/>
            <a:headEnd/>
            <a:tailEnd/>
          </a:ln>
          <a:effectLst/>
        </p:spPr>
        <p:txBody>
          <a:bodyPr wrap="none" lIns="91436" tIns="45718" rIns="91436" bIns="45718" anchor="ctr">
            <a:prstTxWarp prst="textNoShape">
              <a:avLst/>
            </a:prstTxWarp>
            <a:spAutoFit/>
          </a:bodyPr>
          <a:lstStyle/>
          <a:p>
            <a:endParaRPr lang="en-US" sz="1800" i="0" dirty="0">
              <a:solidFill>
                <a:schemeClr val="tx1"/>
              </a:solidFill>
            </a:endParaRPr>
          </a:p>
        </p:txBody>
      </p:sp>
      <p:sp>
        <p:nvSpPr>
          <p:cNvPr id="2356" name="Rectangle 308"/>
          <p:cNvSpPr>
            <a:spLocks noChangeArrowheads="1"/>
          </p:cNvSpPr>
          <p:nvPr/>
        </p:nvSpPr>
        <p:spPr bwMode="auto">
          <a:xfrm>
            <a:off x="0" y="13030200"/>
            <a:ext cx="184658" cy="584771"/>
          </a:xfrm>
          <a:prstGeom prst="rect">
            <a:avLst/>
          </a:prstGeom>
          <a:noFill/>
          <a:ln w="9525">
            <a:noFill/>
            <a:miter lim="800000"/>
            <a:headEnd/>
            <a:tailEnd/>
          </a:ln>
          <a:effectLst/>
        </p:spPr>
        <p:txBody>
          <a:bodyPr wrap="none" lIns="91436" tIns="45718" rIns="91436" bIns="45718" anchor="ctr">
            <a:prstTxWarp prst="textNoShape">
              <a:avLst/>
            </a:prstTxWarp>
            <a:spAutoFit/>
          </a:bodyPr>
          <a:lstStyle/>
          <a:p>
            <a:endParaRPr lang="en-US"/>
          </a:p>
        </p:txBody>
      </p:sp>
      <p:sp>
        <p:nvSpPr>
          <p:cNvPr id="2440" name="Rectangle 392"/>
          <p:cNvSpPr>
            <a:spLocks noChangeArrowheads="1"/>
          </p:cNvSpPr>
          <p:nvPr/>
        </p:nvSpPr>
        <p:spPr bwMode="auto">
          <a:xfrm>
            <a:off x="28422600" y="15621000"/>
            <a:ext cx="13487400" cy="914400"/>
          </a:xfrm>
          <a:prstGeom prst="rect">
            <a:avLst/>
          </a:prstGeom>
          <a:gradFill rotWithShape="1">
            <a:gsLst>
              <a:gs pos="0">
                <a:schemeClr val="accent1">
                  <a:gamma/>
                  <a:shade val="46275"/>
                  <a:invGamma/>
                </a:schemeClr>
              </a:gs>
              <a:gs pos="50000">
                <a:schemeClr val="accent1"/>
              </a:gs>
              <a:gs pos="100000">
                <a:schemeClr val="accent1">
                  <a:gamma/>
                  <a:shade val="46275"/>
                  <a:invGamma/>
                </a:schemeClr>
              </a:gs>
            </a:gsLst>
            <a:lin ang="18900000" scaled="1"/>
          </a:gradFill>
          <a:ln w="9525">
            <a:solidFill>
              <a:schemeClr val="tx1"/>
            </a:solidFill>
            <a:miter lim="800000"/>
            <a:headEnd/>
            <a:tailEnd/>
          </a:ln>
          <a:effectLst/>
        </p:spPr>
        <p:txBody>
          <a:bodyPr lIns="91436" tIns="45718" rIns="91436" bIns="45718" anchor="ctr">
            <a:prstTxWarp prst="textNoShape">
              <a:avLst/>
            </a:prstTxWarp>
          </a:bodyPr>
          <a:lstStyle/>
          <a:p>
            <a:pPr algn="ctr"/>
            <a:r>
              <a:rPr lang="en-US" altLang="ja-JP" sz="6000" b="1" i="0" dirty="0">
                <a:solidFill>
                  <a:schemeClr val="tx1"/>
                </a:solidFill>
              </a:rPr>
              <a:t>DISCUSSION</a:t>
            </a:r>
          </a:p>
        </p:txBody>
      </p:sp>
      <p:grpSp>
        <p:nvGrpSpPr>
          <p:cNvPr id="89" name="Group 88"/>
          <p:cNvGrpSpPr/>
          <p:nvPr/>
        </p:nvGrpSpPr>
        <p:grpSpPr>
          <a:xfrm>
            <a:off x="2796702" y="3657600"/>
            <a:ext cx="5813898" cy="3124200"/>
            <a:chOff x="1104900" y="38100"/>
            <a:chExt cx="3057525" cy="1990725"/>
          </a:xfrm>
        </p:grpSpPr>
        <p:pic>
          <p:nvPicPr>
            <p:cNvPr id="90" name="Picture 19" descr="UT Dallas_tex_orange"/>
            <p:cNvPicPr>
              <a:picLocks noChangeAspect="1" noChangeArrowheads="1"/>
            </p:cNvPicPr>
            <p:nvPr/>
          </p:nvPicPr>
          <p:blipFill>
            <a:blip r:embed="rId2"/>
            <a:srcRect/>
            <a:stretch>
              <a:fillRect/>
            </a:stretch>
          </p:blipFill>
          <p:spPr bwMode="auto">
            <a:xfrm>
              <a:off x="1143000" y="104775"/>
              <a:ext cx="2819400" cy="1332213"/>
            </a:xfrm>
            <a:prstGeom prst="rect">
              <a:avLst/>
            </a:prstGeom>
            <a:noFill/>
            <a:ln w="9525">
              <a:noFill/>
              <a:miter lim="800000"/>
              <a:headEnd/>
              <a:tailEnd/>
            </a:ln>
          </p:spPr>
        </p:pic>
        <p:sp>
          <p:nvSpPr>
            <p:cNvPr id="91" name="TextBox 90"/>
            <p:cNvSpPr txBox="1"/>
            <p:nvPr/>
          </p:nvSpPr>
          <p:spPr>
            <a:xfrm>
              <a:off x="1700213" y="1329381"/>
              <a:ext cx="2462212" cy="504680"/>
            </a:xfrm>
            <a:prstGeom prst="rect">
              <a:avLst/>
            </a:prstGeom>
            <a:noFill/>
          </p:spPr>
          <p:txBody>
            <a:bodyPr wrap="square" rtlCol="0">
              <a:spAutoFit/>
            </a:bodyPr>
            <a:lstStyle/>
            <a:p>
              <a:pPr algn="ctr"/>
              <a:r>
                <a:rPr lang="en-US" sz="3400" b="1" i="0" dirty="0" err="1" smtClean="0">
                  <a:solidFill>
                    <a:schemeClr val="tx1"/>
                  </a:solidFill>
                  <a:latin typeface="DINPro-Regular" pitchFamily="50" charset="0"/>
                </a:rPr>
                <a:t>Callier</a:t>
              </a:r>
              <a:r>
                <a:rPr lang="en-US" sz="3400" b="1" i="0" dirty="0" smtClean="0">
                  <a:solidFill>
                    <a:schemeClr val="tx1"/>
                  </a:solidFill>
                  <a:latin typeface="DINPro-Regular" pitchFamily="50" charset="0"/>
                </a:rPr>
                <a:t> Center</a:t>
              </a:r>
            </a:p>
            <a:p>
              <a:pPr algn="ctr"/>
              <a:r>
                <a:rPr lang="en-US" sz="1700" i="0" dirty="0" smtClean="0">
                  <a:solidFill>
                    <a:schemeClr val="tx1"/>
                  </a:solidFill>
                  <a:latin typeface="DINPro-Regular" pitchFamily="50" charset="0"/>
                </a:rPr>
                <a:t>for Communication Disorders</a:t>
              </a:r>
              <a:endParaRPr lang="en-US" sz="1700" i="0" dirty="0">
                <a:solidFill>
                  <a:schemeClr val="tx1"/>
                </a:solidFill>
                <a:latin typeface="DINPro-Regular" pitchFamily="50" charset="0"/>
              </a:endParaRPr>
            </a:p>
          </p:txBody>
        </p:sp>
        <p:cxnSp>
          <p:nvCxnSpPr>
            <p:cNvPr id="92" name="Straight Connector 91"/>
            <p:cNvCxnSpPr/>
            <p:nvPr/>
          </p:nvCxnSpPr>
          <p:spPr bwMode="auto">
            <a:xfrm>
              <a:off x="1213485" y="1171575"/>
              <a:ext cx="2590800" cy="1588"/>
            </a:xfrm>
            <a:prstGeom prst="line">
              <a:avLst/>
            </a:prstGeom>
            <a:solidFill>
              <a:schemeClr val="accent1"/>
            </a:solidFill>
            <a:ln w="9525" cap="flat" cmpd="sng" algn="ctr">
              <a:solidFill>
                <a:srgbClr val="E0701E"/>
              </a:solidFill>
              <a:prstDash val="solid"/>
              <a:round/>
              <a:headEnd type="none" w="med" len="med"/>
              <a:tailEnd type="none" w="med" len="med"/>
            </a:ln>
            <a:effectLst/>
          </p:spPr>
        </p:cxnSp>
        <p:sp>
          <p:nvSpPr>
            <p:cNvPr id="93" name="Rounded Rectangle 92"/>
            <p:cNvSpPr/>
            <p:nvPr/>
          </p:nvSpPr>
          <p:spPr bwMode="auto">
            <a:xfrm>
              <a:off x="1104900" y="38100"/>
              <a:ext cx="3000375" cy="1990725"/>
            </a:xfrm>
            <a:prstGeom prst="roundRect">
              <a:avLst/>
            </a:prstGeom>
            <a:noFill/>
            <a:ln w="28575" cap="flat" cmpd="sng" algn="ctr">
              <a:solidFill>
                <a:srgbClr val="E0701E"/>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3135157"/>
              <a:endParaRPr lang="en-US" sz="6200" i="0" dirty="0" smtClean="0">
                <a:solidFill>
                  <a:schemeClr val="tx1"/>
                </a:solidFill>
                <a:latin typeface="Arial" charset="0"/>
              </a:endParaRPr>
            </a:p>
          </p:txBody>
        </p:sp>
      </p:grpSp>
      <p:sp>
        <p:nvSpPr>
          <p:cNvPr id="39" name="Rectangle 177"/>
          <p:cNvSpPr>
            <a:spLocks noChangeArrowheads="1"/>
          </p:cNvSpPr>
          <p:nvPr/>
        </p:nvSpPr>
        <p:spPr bwMode="auto">
          <a:xfrm>
            <a:off x="28422600" y="7315200"/>
            <a:ext cx="13411200" cy="914400"/>
          </a:xfrm>
          <a:prstGeom prst="rect">
            <a:avLst/>
          </a:prstGeom>
          <a:gradFill rotWithShape="1">
            <a:gsLst>
              <a:gs pos="0">
                <a:schemeClr val="accent1">
                  <a:gamma/>
                  <a:shade val="46275"/>
                  <a:invGamma/>
                </a:schemeClr>
              </a:gs>
              <a:gs pos="50000">
                <a:schemeClr val="accent1"/>
              </a:gs>
              <a:gs pos="100000">
                <a:schemeClr val="accent1">
                  <a:gamma/>
                  <a:shade val="46275"/>
                  <a:invGamma/>
                </a:schemeClr>
              </a:gs>
            </a:gsLst>
            <a:lin ang="18900000" scaled="1"/>
          </a:gradFill>
          <a:ln w="9525">
            <a:solidFill>
              <a:schemeClr val="tx1"/>
            </a:solidFill>
            <a:miter lim="800000"/>
            <a:headEnd/>
            <a:tailEnd/>
          </a:ln>
          <a:effectLst/>
        </p:spPr>
        <p:txBody>
          <a:bodyPr lIns="91436" tIns="45718" rIns="91436" bIns="45718" anchor="ctr">
            <a:prstTxWarp prst="textNoShape">
              <a:avLst/>
            </a:prstTxWarp>
          </a:bodyPr>
          <a:lstStyle/>
          <a:p>
            <a:pPr algn="ctr"/>
            <a:r>
              <a:rPr lang="en-US" altLang="ja-JP" sz="6000" b="1" i="0" dirty="0" smtClean="0">
                <a:solidFill>
                  <a:schemeClr val="tx1"/>
                </a:solidFill>
              </a:rPr>
              <a:t>ANALYSIS</a:t>
            </a:r>
            <a:endParaRPr lang="en-US" altLang="ja-JP" sz="6000" b="1" i="0" dirty="0">
              <a:solidFill>
                <a:schemeClr val="tx1"/>
              </a:solidFill>
            </a:endParaRPr>
          </a:p>
        </p:txBody>
      </p:sp>
      <p:sp>
        <p:nvSpPr>
          <p:cNvPr id="41" name="Rectangle 392"/>
          <p:cNvSpPr>
            <a:spLocks noChangeArrowheads="1"/>
          </p:cNvSpPr>
          <p:nvPr/>
        </p:nvSpPr>
        <p:spPr bwMode="auto">
          <a:xfrm>
            <a:off x="15392400" y="7391400"/>
            <a:ext cx="12212638" cy="914400"/>
          </a:xfrm>
          <a:prstGeom prst="rect">
            <a:avLst/>
          </a:prstGeom>
          <a:gradFill rotWithShape="1">
            <a:gsLst>
              <a:gs pos="0">
                <a:schemeClr val="accent1">
                  <a:gamma/>
                  <a:shade val="46275"/>
                  <a:invGamma/>
                </a:schemeClr>
              </a:gs>
              <a:gs pos="50000">
                <a:schemeClr val="accent1"/>
              </a:gs>
              <a:gs pos="100000">
                <a:schemeClr val="accent1">
                  <a:gamma/>
                  <a:shade val="46275"/>
                  <a:invGamma/>
                </a:schemeClr>
              </a:gs>
            </a:gsLst>
            <a:lin ang="18900000" scaled="1"/>
          </a:gradFill>
          <a:ln w="9525">
            <a:solidFill>
              <a:schemeClr val="tx1"/>
            </a:solidFill>
            <a:miter lim="800000"/>
            <a:headEnd/>
            <a:tailEnd/>
          </a:ln>
          <a:effectLst/>
        </p:spPr>
        <p:txBody>
          <a:bodyPr lIns="91436" tIns="45718" rIns="91436" bIns="45718" anchor="ctr">
            <a:prstTxWarp prst="textNoShape">
              <a:avLst/>
            </a:prstTxWarp>
          </a:bodyPr>
          <a:lstStyle/>
          <a:p>
            <a:pPr algn="ctr"/>
            <a:r>
              <a:rPr lang="en-US" altLang="ja-JP" sz="6000" b="1" i="0" dirty="0" smtClean="0">
                <a:solidFill>
                  <a:schemeClr val="tx1"/>
                </a:solidFill>
              </a:rPr>
              <a:t>DESCRIPTIVE RESULTS</a:t>
            </a:r>
            <a:endParaRPr lang="en-US" altLang="ja-JP" sz="6000" b="1" i="0" dirty="0">
              <a:solidFill>
                <a:schemeClr val="tx1"/>
              </a:solidFill>
            </a:endParaRPr>
          </a:p>
        </p:txBody>
      </p:sp>
      <p:sp>
        <p:nvSpPr>
          <p:cNvPr id="42" name="TextBox 41"/>
          <p:cNvSpPr txBox="1"/>
          <p:nvPr/>
        </p:nvSpPr>
        <p:spPr>
          <a:xfrm>
            <a:off x="28422600" y="11582400"/>
            <a:ext cx="13411200" cy="3744611"/>
          </a:xfrm>
          <a:prstGeom prst="rect">
            <a:avLst/>
          </a:prstGeom>
          <a:noFill/>
          <a:ln w="76200" cmpd="sng">
            <a:solidFill>
              <a:schemeClr val="accent5">
                <a:lumMod val="50000"/>
              </a:schemeClr>
            </a:solidFill>
          </a:ln>
        </p:spPr>
        <p:txBody>
          <a:bodyPr wrap="square" lIns="91436" tIns="45718" rIns="91436" bIns="45718" rtlCol="0">
            <a:spAutoFit/>
          </a:bodyPr>
          <a:lstStyle/>
          <a:p>
            <a:pPr>
              <a:lnSpc>
                <a:spcPct val="150000"/>
              </a:lnSpc>
            </a:pPr>
            <a:r>
              <a:rPr lang="en-US" altLang="ja-JP" b="1" i="0" dirty="0" smtClean="0">
                <a:solidFill>
                  <a:schemeClr val="tx1"/>
                </a:solidFill>
                <a:latin typeface="+mj-lt"/>
              </a:rPr>
              <a:t>Table 2. Convergent and divergent patterns at final sample by group</a:t>
            </a:r>
          </a:p>
          <a:p>
            <a:pPr>
              <a:lnSpc>
                <a:spcPct val="150000"/>
              </a:lnSpc>
            </a:pPr>
            <a:r>
              <a:rPr lang="en-US" altLang="ja-JP" b="1" i="0" dirty="0" smtClean="0">
                <a:solidFill>
                  <a:schemeClr val="tx1"/>
                </a:solidFill>
                <a:latin typeface="+mj-lt"/>
              </a:rPr>
              <a:t> </a:t>
            </a:r>
            <a:r>
              <a:rPr lang="en-US" altLang="ja-JP" b="1" dirty="0" smtClean="0">
                <a:solidFill>
                  <a:schemeClr val="tx1"/>
                </a:solidFill>
                <a:latin typeface="+mj-lt"/>
              </a:rPr>
              <a:t> </a:t>
            </a:r>
          </a:p>
          <a:p>
            <a:pPr>
              <a:lnSpc>
                <a:spcPct val="150000"/>
              </a:lnSpc>
            </a:pPr>
            <a:r>
              <a:rPr lang="en-US" altLang="ja-JP" b="1" i="0" dirty="0" smtClean="0">
                <a:solidFill>
                  <a:schemeClr val="tx1"/>
                </a:solidFill>
                <a:latin typeface="+mj-lt"/>
              </a:rPr>
              <a:t> 	</a:t>
            </a:r>
            <a:r>
              <a:rPr lang="en-US" altLang="ja-JP" b="1" dirty="0" smtClean="0">
                <a:solidFill>
                  <a:schemeClr val="tx1"/>
                </a:solidFill>
                <a:latin typeface="+mj-lt"/>
              </a:rPr>
              <a:t>Age at injury (</a:t>
            </a:r>
            <a:r>
              <a:rPr lang="en-US" altLang="ja-JP" b="1" dirty="0" err="1" smtClean="0">
                <a:solidFill>
                  <a:schemeClr val="tx1"/>
                </a:solidFill>
                <a:latin typeface="+mj-lt"/>
              </a:rPr>
              <a:t>yrs</a:t>
            </a:r>
            <a:r>
              <a:rPr lang="en-US" altLang="ja-JP" b="1" dirty="0" smtClean="0">
                <a:solidFill>
                  <a:schemeClr val="tx1"/>
                </a:solidFill>
                <a:latin typeface="+mj-lt"/>
              </a:rPr>
              <a:t>) 		Divergent	Convergent</a:t>
            </a:r>
          </a:p>
          <a:p>
            <a:pPr>
              <a:lnSpc>
                <a:spcPct val="150000"/>
              </a:lnSpc>
            </a:pPr>
            <a:r>
              <a:rPr lang="en-US" altLang="ja-JP" b="1" i="0" dirty="0">
                <a:solidFill>
                  <a:schemeClr val="tx1"/>
                </a:solidFill>
              </a:rPr>
              <a:t> 	</a:t>
            </a:r>
            <a:r>
              <a:rPr lang="en-US" altLang="ja-JP" b="1" i="0" dirty="0" smtClean="0">
                <a:solidFill>
                  <a:schemeClr val="tx1"/>
                </a:solidFill>
              </a:rPr>
              <a:t>	3;0 </a:t>
            </a:r>
            <a:r>
              <a:rPr lang="en-US" altLang="ja-JP" b="1" i="0" dirty="0">
                <a:solidFill>
                  <a:schemeClr val="tx1"/>
                </a:solidFill>
              </a:rPr>
              <a:t>– </a:t>
            </a:r>
            <a:r>
              <a:rPr lang="en-US" altLang="ja-JP" b="1" i="0" dirty="0" smtClean="0">
                <a:solidFill>
                  <a:schemeClr val="tx1"/>
                </a:solidFill>
              </a:rPr>
              <a:t>5;0 </a:t>
            </a:r>
            <a:r>
              <a:rPr lang="en-US" b="1" i="0" dirty="0" smtClean="0">
                <a:solidFill>
                  <a:schemeClr val="tx1"/>
                </a:solidFill>
                <a:latin typeface="+mj-lt"/>
              </a:rPr>
              <a:t>	   			7 			  4 		</a:t>
            </a:r>
          </a:p>
          <a:p>
            <a:pPr>
              <a:lnSpc>
                <a:spcPct val="150000"/>
              </a:lnSpc>
            </a:pPr>
            <a:r>
              <a:rPr lang="en-US" altLang="ja-JP" b="1" i="0" dirty="0" smtClean="0">
                <a:solidFill>
                  <a:schemeClr val="tx1"/>
                </a:solidFill>
              </a:rPr>
              <a:t> </a:t>
            </a:r>
            <a:r>
              <a:rPr lang="en-US" altLang="ja-JP" b="1" i="0" dirty="0">
                <a:solidFill>
                  <a:schemeClr val="tx1"/>
                </a:solidFill>
              </a:rPr>
              <a:t>	</a:t>
            </a:r>
            <a:r>
              <a:rPr lang="en-US" altLang="ja-JP" b="1" i="0" dirty="0" smtClean="0">
                <a:solidFill>
                  <a:schemeClr val="tx1"/>
                </a:solidFill>
              </a:rPr>
              <a:t>	5;1 </a:t>
            </a:r>
            <a:r>
              <a:rPr lang="en-US" altLang="ja-JP" b="1" i="0" dirty="0">
                <a:solidFill>
                  <a:schemeClr val="tx1"/>
                </a:solidFill>
              </a:rPr>
              <a:t>– </a:t>
            </a:r>
            <a:r>
              <a:rPr lang="en-US" altLang="ja-JP" b="1" i="0" dirty="0" smtClean="0">
                <a:solidFill>
                  <a:schemeClr val="tx1"/>
                </a:solidFill>
              </a:rPr>
              <a:t>7;1				1			10 		</a:t>
            </a:r>
          </a:p>
        </p:txBody>
      </p:sp>
      <p:sp>
        <p:nvSpPr>
          <p:cNvPr id="43" name="TextBox 42"/>
          <p:cNvSpPr txBox="1"/>
          <p:nvPr/>
        </p:nvSpPr>
        <p:spPr>
          <a:xfrm>
            <a:off x="28422600" y="16840200"/>
            <a:ext cx="13411200" cy="7437931"/>
          </a:xfrm>
          <a:prstGeom prst="rect">
            <a:avLst/>
          </a:prstGeom>
          <a:noFill/>
        </p:spPr>
        <p:txBody>
          <a:bodyPr wrap="square" lIns="91436" tIns="45718" rIns="91436" bIns="45718" rtlCol="0">
            <a:spAutoFit/>
          </a:bodyPr>
          <a:lstStyle/>
          <a:p>
            <a:pPr marL="457200" indent="-457200">
              <a:lnSpc>
                <a:spcPct val="150000"/>
              </a:lnSpc>
              <a:buFont typeface="Arial"/>
              <a:buChar char="•"/>
            </a:pPr>
            <a:r>
              <a:rPr lang="en-US" altLang="ja-JP" b="1" i="0" dirty="0" smtClean="0">
                <a:solidFill>
                  <a:schemeClr val="tx1"/>
                </a:solidFill>
                <a:latin typeface="+mj-lt"/>
              </a:rPr>
              <a:t>Children injured at younger ages (</a:t>
            </a:r>
            <a:r>
              <a:rPr lang="en-US" altLang="ja-JP" b="1" i="0" smtClean="0">
                <a:solidFill>
                  <a:schemeClr val="tx1"/>
                </a:solidFill>
                <a:latin typeface="+mj-lt"/>
              </a:rPr>
              <a:t>3;0-5;0 </a:t>
            </a:r>
            <a:r>
              <a:rPr lang="en-US" altLang="ja-JP" b="1" i="0" dirty="0" smtClean="0">
                <a:solidFill>
                  <a:schemeClr val="tx1"/>
                </a:solidFill>
                <a:latin typeface="+mj-lt"/>
              </a:rPr>
              <a:t>yrs) were more likely than children injured later (5;1-7;1 yrs) to show a lag between Late-8 and Early-8 consonant accuracy </a:t>
            </a:r>
          </a:p>
          <a:p>
            <a:pPr marL="457200" indent="-457200">
              <a:lnSpc>
                <a:spcPct val="150000"/>
              </a:lnSpc>
              <a:buFont typeface="Arial"/>
              <a:buChar char="•"/>
            </a:pPr>
            <a:r>
              <a:rPr lang="en-US" altLang="ja-JP" b="1" i="0" dirty="0" smtClean="0">
                <a:solidFill>
                  <a:schemeClr val="tx1"/>
                </a:solidFill>
                <a:latin typeface="+mj-lt"/>
              </a:rPr>
              <a:t>Results are consistent with hypothesis that TBI during consolidation of a skill (e.g., Late-8 consonants for the younger group) is more disruptive than TBI occurring after a skill has been consolidated (e.g., Late-8 consonants for older group)</a:t>
            </a:r>
            <a:endParaRPr lang="en-US" altLang="ja-JP" b="1" i="0" dirty="0">
              <a:solidFill>
                <a:schemeClr val="tx1"/>
              </a:solidFill>
              <a:latin typeface="+mj-lt"/>
            </a:endParaRPr>
          </a:p>
          <a:p>
            <a:pPr marL="457200" indent="-457200">
              <a:lnSpc>
                <a:spcPct val="150000"/>
              </a:lnSpc>
              <a:buFont typeface="Arial"/>
              <a:buChar char="•"/>
            </a:pPr>
            <a:r>
              <a:rPr lang="en-US" altLang="ja-JP" b="1" i="0" dirty="0" smtClean="0">
                <a:solidFill>
                  <a:schemeClr val="tx1"/>
                </a:solidFill>
                <a:latin typeface="+mj-lt"/>
              </a:rPr>
              <a:t>More research is needed concerning the potential value of considering age of injury in relation to different consonant classes for assessing outcomes and providing treatment</a:t>
            </a:r>
          </a:p>
        </p:txBody>
      </p:sp>
      <p:sp>
        <p:nvSpPr>
          <p:cNvPr id="45" name="Rectangle 79"/>
          <p:cNvSpPr>
            <a:spLocks noChangeArrowheads="1"/>
          </p:cNvSpPr>
          <p:nvPr/>
        </p:nvSpPr>
        <p:spPr bwMode="auto">
          <a:xfrm>
            <a:off x="28498800" y="29184600"/>
            <a:ext cx="13258800" cy="2819400"/>
          </a:xfrm>
          <a:prstGeom prst="rect">
            <a:avLst/>
          </a:prstGeom>
          <a:noFill/>
          <a:ln w="9525">
            <a:noFill/>
            <a:miter lim="800000"/>
            <a:headEnd/>
            <a:tailEnd/>
          </a:ln>
          <a:effectLst/>
        </p:spPr>
        <p:txBody>
          <a:bodyPr lIns="91436" tIns="45718" rIns="91436" bIns="45718">
            <a:prstTxWarp prst="textNoShape">
              <a:avLst/>
            </a:prstTxWarp>
          </a:bodyPr>
          <a:lstStyle/>
          <a:p>
            <a:pPr marL="342883" indent="-342883">
              <a:spcBef>
                <a:spcPct val="20000"/>
              </a:spcBef>
            </a:pPr>
            <a:r>
              <a:rPr lang="en-US" altLang="ja-JP" sz="2800" b="1" i="0" dirty="0" smtClean="0">
                <a:solidFill>
                  <a:schemeClr val="tx1"/>
                </a:solidFill>
                <a:latin typeface="+mj-lt"/>
              </a:rPr>
              <a:t>   The archival data set used in this presentation was originally supported NIH and GCRC grants to Thomas F. Campbell, who generously provided access and assistance for these analyses. We thank the original study’s participants, co-investigators, and research assistants, and we also thank Lawrence </a:t>
            </a:r>
            <a:r>
              <a:rPr lang="en-US" altLang="ja-JP" sz="2800" b="1" i="0" dirty="0" err="1" smtClean="0">
                <a:solidFill>
                  <a:schemeClr val="tx1"/>
                </a:solidFill>
                <a:latin typeface="+mj-lt"/>
              </a:rPr>
              <a:t>Shriberg</a:t>
            </a:r>
            <a:r>
              <a:rPr lang="en-US" altLang="ja-JP" sz="2800" b="1" i="0" dirty="0" smtClean="0">
                <a:solidFill>
                  <a:schemeClr val="tx1"/>
                </a:solidFill>
                <a:latin typeface="+mj-lt"/>
              </a:rPr>
              <a:t> and the staff of the Phonology Project at the University of Wisconsin-Madison for assistance with the original speech analyses.</a:t>
            </a:r>
          </a:p>
          <a:p>
            <a:pPr marL="342883" indent="-342883">
              <a:lnSpc>
                <a:spcPct val="90000"/>
              </a:lnSpc>
              <a:spcBef>
                <a:spcPct val="20000"/>
              </a:spcBef>
            </a:pPr>
            <a:endParaRPr lang="en-US" altLang="ja-JP" sz="2000" i="0" dirty="0" smtClean="0">
              <a:solidFill>
                <a:schemeClr val="tx1"/>
              </a:solidFill>
              <a:ea typeface="Times New Roman" pitchFamily="-111" charset="0"/>
              <a:cs typeface="Times New Roman" pitchFamily="-111" charset="0"/>
            </a:endParaRPr>
          </a:p>
        </p:txBody>
      </p:sp>
      <p:sp>
        <p:nvSpPr>
          <p:cNvPr id="47" name="TextBox 46"/>
          <p:cNvSpPr txBox="1"/>
          <p:nvPr/>
        </p:nvSpPr>
        <p:spPr>
          <a:xfrm>
            <a:off x="15468600" y="14401800"/>
            <a:ext cx="12192000" cy="2308320"/>
          </a:xfrm>
          <a:prstGeom prst="rect">
            <a:avLst/>
          </a:prstGeom>
          <a:noFill/>
        </p:spPr>
        <p:txBody>
          <a:bodyPr wrap="square" lIns="91436" tIns="45718" rIns="91436" bIns="45718" rtlCol="0">
            <a:spAutoFit/>
          </a:bodyPr>
          <a:lstStyle/>
          <a:p>
            <a:pPr marL="457200" indent="-457200">
              <a:lnSpc>
                <a:spcPct val="150000"/>
              </a:lnSpc>
              <a:buFont typeface="Arial"/>
              <a:buChar char="•"/>
            </a:pPr>
            <a:r>
              <a:rPr lang="en-US" b="1" i="0" dirty="0" smtClean="0">
                <a:solidFill>
                  <a:schemeClr val="tx1"/>
                </a:solidFill>
              </a:rPr>
              <a:t> Two patterns were identified at the final session</a:t>
            </a:r>
          </a:p>
          <a:p>
            <a:pPr lvl="2">
              <a:lnSpc>
                <a:spcPct val="150000"/>
              </a:lnSpc>
              <a:buFont typeface="Arial"/>
              <a:buChar char="•"/>
            </a:pPr>
            <a:r>
              <a:rPr lang="en-US" b="1" i="0" dirty="0" smtClean="0">
                <a:solidFill>
                  <a:schemeClr val="tx1"/>
                </a:solidFill>
              </a:rPr>
              <a:t>Divergent – PCCR-L lags PCCR-E by &gt; 10% (Figure 1)</a:t>
            </a:r>
            <a:endParaRPr lang="en-US" b="1" i="0" dirty="0">
              <a:solidFill>
                <a:schemeClr val="tx1"/>
              </a:solidFill>
            </a:endParaRPr>
          </a:p>
          <a:p>
            <a:pPr lvl="2">
              <a:lnSpc>
                <a:spcPct val="150000"/>
              </a:lnSpc>
              <a:buFont typeface="Arial"/>
              <a:buChar char="•"/>
            </a:pPr>
            <a:r>
              <a:rPr lang="en-US" b="1" i="0" dirty="0" smtClean="0">
                <a:solidFill>
                  <a:schemeClr val="tx1"/>
                </a:solidFill>
              </a:rPr>
              <a:t>Convergent – PCCR-L and PCCR-E converge (Figure 2)</a:t>
            </a:r>
            <a:endParaRPr lang="en-US" b="1" i="0" dirty="0">
              <a:solidFill>
                <a:schemeClr val="tx1"/>
              </a:solidFill>
            </a:endParaRPr>
          </a:p>
        </p:txBody>
      </p:sp>
      <p:sp>
        <p:nvSpPr>
          <p:cNvPr id="40" name="TextBox 39"/>
          <p:cNvSpPr txBox="1"/>
          <p:nvPr/>
        </p:nvSpPr>
        <p:spPr>
          <a:xfrm>
            <a:off x="28422600" y="8458200"/>
            <a:ext cx="13182600" cy="3046984"/>
          </a:xfrm>
          <a:prstGeom prst="rect">
            <a:avLst/>
          </a:prstGeom>
          <a:noFill/>
        </p:spPr>
        <p:txBody>
          <a:bodyPr wrap="square" lIns="91436" tIns="45718" rIns="91436" bIns="45718" rtlCol="0">
            <a:spAutoFit/>
          </a:bodyPr>
          <a:lstStyle/>
          <a:p>
            <a:pPr marL="457200" indent="-457200">
              <a:lnSpc>
                <a:spcPct val="150000"/>
              </a:lnSpc>
              <a:buFont typeface="Arial"/>
              <a:buChar char="•"/>
            </a:pPr>
            <a:r>
              <a:rPr lang="en-US" altLang="ja-JP" b="1" i="0" dirty="0" smtClean="0">
                <a:solidFill>
                  <a:schemeClr val="tx1"/>
                </a:solidFill>
                <a:latin typeface="+mj-lt"/>
              </a:rPr>
              <a:t>Table 2 shows the number of children in each group with divergent and convergent patterns at final session</a:t>
            </a:r>
            <a:endParaRPr lang="en-US" altLang="ja-JP" b="1" i="0" dirty="0">
              <a:solidFill>
                <a:schemeClr val="tx1"/>
              </a:solidFill>
              <a:latin typeface="+mj-lt"/>
            </a:endParaRPr>
          </a:p>
          <a:p>
            <a:pPr marL="457200" indent="-457200">
              <a:lnSpc>
                <a:spcPct val="150000"/>
              </a:lnSpc>
              <a:buFont typeface="Arial"/>
              <a:buChar char="•"/>
            </a:pPr>
            <a:r>
              <a:rPr lang="en-US" b="1" i="0" dirty="0" smtClean="0">
                <a:solidFill>
                  <a:schemeClr val="tx1"/>
                </a:solidFill>
                <a:latin typeface="+mj-lt"/>
              </a:rPr>
              <a:t>Younger group had significantly more divergent outcomes than older group (</a:t>
            </a:r>
            <a:r>
              <a:rPr lang="en-US" b="1" i="0" dirty="0" smtClean="0">
                <a:solidFill>
                  <a:schemeClr val="tx1"/>
                </a:solidFill>
              </a:rPr>
              <a:t>OR=17.5, 95</a:t>
            </a:r>
            <a:r>
              <a:rPr lang="en-US" b="1" i="0" dirty="0">
                <a:solidFill>
                  <a:schemeClr val="tx1"/>
                </a:solidFill>
              </a:rPr>
              <a:t>% </a:t>
            </a:r>
            <a:r>
              <a:rPr lang="en-US" b="1" i="0" dirty="0" smtClean="0">
                <a:solidFill>
                  <a:schemeClr val="tx1"/>
                </a:solidFill>
              </a:rPr>
              <a:t>CI=1.6, 191.9, </a:t>
            </a:r>
            <a:r>
              <a:rPr lang="en-US" b="1" dirty="0" smtClean="0">
                <a:solidFill>
                  <a:schemeClr val="tx1"/>
                </a:solidFill>
              </a:rPr>
              <a:t>z</a:t>
            </a:r>
            <a:r>
              <a:rPr lang="en-US" b="1" i="0" dirty="0" smtClean="0">
                <a:solidFill>
                  <a:schemeClr val="tx1"/>
                </a:solidFill>
              </a:rPr>
              <a:t>=2.34 </a:t>
            </a:r>
            <a:r>
              <a:rPr lang="en-US" b="1" dirty="0" smtClean="0">
                <a:solidFill>
                  <a:schemeClr val="tx1"/>
                </a:solidFill>
              </a:rPr>
              <a:t>p</a:t>
            </a:r>
            <a:r>
              <a:rPr lang="en-US" b="1" i="0" dirty="0" smtClean="0">
                <a:solidFill>
                  <a:schemeClr val="tx1"/>
                </a:solidFill>
              </a:rPr>
              <a:t>=0.019)</a:t>
            </a:r>
            <a:endParaRPr lang="en-US" b="1" i="0" dirty="0">
              <a:solidFill>
                <a:schemeClr val="tx1"/>
              </a:solidFill>
            </a:endParaRPr>
          </a:p>
        </p:txBody>
      </p:sp>
      <p:sp>
        <p:nvSpPr>
          <p:cNvPr id="48" name="TextBox 47"/>
          <p:cNvSpPr txBox="1"/>
          <p:nvPr/>
        </p:nvSpPr>
        <p:spPr>
          <a:xfrm>
            <a:off x="15468600" y="11049000"/>
            <a:ext cx="12268200" cy="3005947"/>
          </a:xfrm>
          <a:prstGeom prst="rect">
            <a:avLst/>
          </a:prstGeom>
          <a:noFill/>
          <a:ln w="76200" cmpd="sng">
            <a:solidFill>
              <a:schemeClr val="accent5">
                <a:lumMod val="50000"/>
              </a:schemeClr>
            </a:solidFill>
          </a:ln>
        </p:spPr>
        <p:txBody>
          <a:bodyPr wrap="square" lIns="91436" tIns="45718" rIns="91436" bIns="45718" rtlCol="0">
            <a:spAutoFit/>
          </a:bodyPr>
          <a:lstStyle/>
          <a:p>
            <a:pPr>
              <a:lnSpc>
                <a:spcPct val="150000"/>
              </a:lnSpc>
            </a:pPr>
            <a:r>
              <a:rPr lang="en-US" altLang="ja-JP" b="1" i="0" dirty="0" smtClean="0">
                <a:solidFill>
                  <a:schemeClr val="tx1"/>
                </a:solidFill>
                <a:latin typeface="+mj-lt"/>
              </a:rPr>
              <a:t>Table 1. Mean PCCR-E and PCCR-L at final sample by group</a:t>
            </a:r>
          </a:p>
          <a:p>
            <a:pPr>
              <a:lnSpc>
                <a:spcPct val="150000"/>
              </a:lnSpc>
            </a:pPr>
            <a:r>
              <a:rPr lang="en-US" altLang="ja-JP" b="1" i="0" dirty="0" smtClean="0">
                <a:solidFill>
                  <a:schemeClr val="tx1"/>
                </a:solidFill>
                <a:latin typeface="+mj-lt"/>
              </a:rPr>
              <a:t>	</a:t>
            </a:r>
            <a:r>
              <a:rPr lang="en-US" altLang="ja-JP" b="1" dirty="0" smtClean="0">
                <a:solidFill>
                  <a:schemeClr val="tx1"/>
                </a:solidFill>
                <a:latin typeface="+mj-lt"/>
              </a:rPr>
              <a:t>Age at injury (</a:t>
            </a:r>
            <a:r>
              <a:rPr lang="en-US" altLang="ja-JP" b="1" dirty="0" err="1" smtClean="0">
                <a:solidFill>
                  <a:schemeClr val="tx1"/>
                </a:solidFill>
                <a:latin typeface="+mj-lt"/>
              </a:rPr>
              <a:t>yrs</a:t>
            </a:r>
            <a:r>
              <a:rPr lang="en-US" altLang="ja-JP" b="1" dirty="0" smtClean="0">
                <a:solidFill>
                  <a:schemeClr val="tx1"/>
                </a:solidFill>
                <a:latin typeface="+mj-lt"/>
              </a:rPr>
              <a:t>) 		PCCR-E		PCCR-L</a:t>
            </a:r>
          </a:p>
          <a:p>
            <a:pPr>
              <a:lnSpc>
                <a:spcPct val="150000"/>
              </a:lnSpc>
            </a:pPr>
            <a:r>
              <a:rPr lang="en-US" altLang="ja-JP" b="1" i="0" dirty="0">
                <a:solidFill>
                  <a:schemeClr val="tx1"/>
                </a:solidFill>
              </a:rPr>
              <a:t> </a:t>
            </a:r>
            <a:r>
              <a:rPr lang="en-US" altLang="ja-JP" b="1" i="0" dirty="0" smtClean="0">
                <a:solidFill>
                  <a:schemeClr val="tx1"/>
                </a:solidFill>
              </a:rPr>
              <a:t>	3;0 – 5;0 (</a:t>
            </a:r>
            <a:r>
              <a:rPr lang="en-US" altLang="ja-JP" b="1" dirty="0" smtClean="0">
                <a:solidFill>
                  <a:schemeClr val="tx1"/>
                </a:solidFill>
              </a:rPr>
              <a:t>n </a:t>
            </a:r>
            <a:r>
              <a:rPr lang="en-US" altLang="ja-JP" b="1" i="0" dirty="0" smtClean="0">
                <a:solidFill>
                  <a:schemeClr val="tx1"/>
                </a:solidFill>
              </a:rPr>
              <a:t>= 11)</a:t>
            </a:r>
            <a:r>
              <a:rPr lang="en-US" b="1" i="0" dirty="0" smtClean="0">
                <a:solidFill>
                  <a:schemeClr val="tx1"/>
                </a:solidFill>
                <a:latin typeface="+mj-lt"/>
              </a:rPr>
              <a:t>	   	   96.7		  81.2			</a:t>
            </a:r>
          </a:p>
          <a:p>
            <a:pPr>
              <a:lnSpc>
                <a:spcPct val="150000"/>
              </a:lnSpc>
            </a:pPr>
            <a:r>
              <a:rPr lang="en-US" altLang="ja-JP" b="1" i="0" dirty="0" smtClean="0">
                <a:solidFill>
                  <a:schemeClr val="tx1"/>
                </a:solidFill>
              </a:rPr>
              <a:t> 	5;1 </a:t>
            </a:r>
            <a:r>
              <a:rPr lang="en-US" altLang="ja-JP" b="1" i="0" dirty="0">
                <a:solidFill>
                  <a:schemeClr val="tx1"/>
                </a:solidFill>
              </a:rPr>
              <a:t>– </a:t>
            </a:r>
            <a:r>
              <a:rPr lang="en-US" altLang="ja-JP" b="1" i="0" dirty="0" smtClean="0">
                <a:solidFill>
                  <a:schemeClr val="tx1"/>
                </a:solidFill>
              </a:rPr>
              <a:t>7;1	(</a:t>
            </a:r>
            <a:r>
              <a:rPr lang="en-US" altLang="ja-JP" b="1" dirty="0" smtClean="0">
                <a:solidFill>
                  <a:schemeClr val="tx1"/>
                </a:solidFill>
              </a:rPr>
              <a:t>n</a:t>
            </a:r>
            <a:r>
              <a:rPr lang="en-US" altLang="ja-JP" b="1" i="0" dirty="0" smtClean="0">
                <a:solidFill>
                  <a:schemeClr val="tx1"/>
                </a:solidFill>
              </a:rPr>
              <a:t> = 11)	 	   98.2		  92.7</a:t>
            </a:r>
            <a:r>
              <a:rPr lang="en-US" altLang="ja-JP" b="1" i="0" dirty="0">
                <a:solidFill>
                  <a:schemeClr val="tx1"/>
                </a:solidFill>
              </a:rPr>
              <a:t>	</a:t>
            </a:r>
            <a:r>
              <a:rPr lang="en-US" altLang="ja-JP" b="1" i="0" dirty="0" smtClean="0">
                <a:solidFill>
                  <a:schemeClr val="tx1"/>
                </a:solidFill>
              </a:rPr>
              <a:t>		</a:t>
            </a:r>
            <a:endParaRPr lang="en-US" b="1" i="0" dirty="0" smtClean="0">
              <a:solidFill>
                <a:schemeClr val="tx1"/>
              </a:solidFill>
              <a:latin typeface="+mj-lt"/>
            </a:endParaRPr>
          </a:p>
        </p:txBody>
      </p:sp>
      <p:sp>
        <p:nvSpPr>
          <p:cNvPr id="7" name="TextBox 6"/>
          <p:cNvSpPr txBox="1"/>
          <p:nvPr/>
        </p:nvSpPr>
        <p:spPr>
          <a:xfrm>
            <a:off x="15316200" y="8458200"/>
            <a:ext cx="12192000" cy="2267287"/>
          </a:xfrm>
          <a:prstGeom prst="rect">
            <a:avLst/>
          </a:prstGeom>
          <a:noFill/>
        </p:spPr>
        <p:txBody>
          <a:bodyPr wrap="square" rtlCol="0">
            <a:spAutoFit/>
          </a:bodyPr>
          <a:lstStyle/>
          <a:p>
            <a:pPr marL="457200" indent="-457200">
              <a:lnSpc>
                <a:spcPct val="150000"/>
              </a:lnSpc>
              <a:buFont typeface="Arial"/>
              <a:buChar char="•"/>
            </a:pPr>
            <a:r>
              <a:rPr lang="en-US" altLang="ja-JP" b="1" i="0" dirty="0" smtClean="0">
                <a:solidFill>
                  <a:schemeClr val="tx1"/>
                </a:solidFill>
              </a:rPr>
              <a:t>At the final session, PCCR-E scores for the groups were comparable, but the younger group had a lower mean PCCR-L (Table 1) </a:t>
            </a:r>
            <a:endParaRPr lang="en-US" dirty="0"/>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697200" y="17432009"/>
            <a:ext cx="12115800" cy="6846121"/>
          </a:xfrm>
          <a:prstGeom prst="rect">
            <a:avLst/>
          </a:prstGeom>
        </p:spPr>
      </p:pic>
      <p:sp>
        <p:nvSpPr>
          <p:cNvPr id="44" name="TextBox 43"/>
          <p:cNvSpPr txBox="1"/>
          <p:nvPr/>
        </p:nvSpPr>
        <p:spPr>
          <a:xfrm>
            <a:off x="16078200" y="17145000"/>
            <a:ext cx="2743200" cy="523220"/>
          </a:xfrm>
          <a:prstGeom prst="rect">
            <a:avLst/>
          </a:prstGeom>
          <a:noFill/>
        </p:spPr>
        <p:txBody>
          <a:bodyPr wrap="square" rtlCol="0">
            <a:spAutoFit/>
          </a:bodyPr>
          <a:lstStyle/>
          <a:p>
            <a:r>
              <a:rPr lang="en-US" sz="2800" b="1" i="0" dirty="0">
                <a:solidFill>
                  <a:schemeClr val="tx1"/>
                </a:solidFill>
              </a:rPr>
              <a:t>Figure 1</a:t>
            </a:r>
          </a:p>
        </p:txBody>
      </p:sp>
      <p:pic>
        <p:nvPicPr>
          <p:cNvPr id="3" name="Picture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773400" y="25246522"/>
            <a:ext cx="12039600" cy="6800005"/>
          </a:xfrm>
          <a:prstGeom prst="rect">
            <a:avLst/>
          </a:prstGeom>
        </p:spPr>
      </p:pic>
      <p:sp>
        <p:nvSpPr>
          <p:cNvPr id="46" name="TextBox 45"/>
          <p:cNvSpPr txBox="1"/>
          <p:nvPr/>
        </p:nvSpPr>
        <p:spPr>
          <a:xfrm>
            <a:off x="16459200" y="24917400"/>
            <a:ext cx="1581332" cy="523220"/>
          </a:xfrm>
          <a:prstGeom prst="rect">
            <a:avLst/>
          </a:prstGeom>
          <a:noFill/>
        </p:spPr>
        <p:txBody>
          <a:bodyPr wrap="none" rtlCol="0">
            <a:spAutoFit/>
          </a:bodyPr>
          <a:lstStyle/>
          <a:p>
            <a:r>
              <a:rPr lang="en-US" sz="2800" b="1" i="0" dirty="0">
                <a:solidFill>
                  <a:schemeClr val="tx1"/>
                </a:solidFill>
              </a:rPr>
              <a:t>Figure 2</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3200" b="0" i="1" u="none" strike="noStrike" cap="none" normalizeH="0" baseline="0">
            <a:ln>
              <a:noFill/>
            </a:ln>
            <a:solidFill>
              <a:srgbClr val="FF0000"/>
            </a:solidFill>
            <a:effectLst/>
            <a:latin typeface="Arial" pitchFamily="-111" charset="0"/>
            <a:ea typeface="ＭＳ Ｐゴシック" pitchFamily="-111" charset="-128"/>
            <a:cs typeface="ＭＳ Ｐゴシック" pitchFamily="-111"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3200" b="0" i="1" u="none" strike="noStrike" cap="none" normalizeH="0" baseline="0">
            <a:ln>
              <a:noFill/>
            </a:ln>
            <a:solidFill>
              <a:srgbClr val="FF0000"/>
            </a:solidFill>
            <a:effectLst/>
            <a:latin typeface="Arial" pitchFamily="-111" charset="0"/>
            <a:ea typeface="ＭＳ Ｐゴシック" pitchFamily="-111" charset="-128"/>
            <a:cs typeface="ＭＳ Ｐゴシック" pitchFamily="-111" charset="-128"/>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8494</TotalTime>
  <Words>782</Words>
  <Application>Microsoft Office PowerPoint</Application>
  <PresentationFormat>Custom</PresentationFormat>
  <Paragraphs>48</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Default Design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Forest Plot</dc:title>
  <dc:creator>Lei Xuan</dc:creator>
  <cp:lastModifiedBy>Windows User</cp:lastModifiedBy>
  <cp:revision>393</cp:revision>
  <cp:lastPrinted>2014-04-09T22:20:36Z</cp:lastPrinted>
  <dcterms:created xsi:type="dcterms:W3CDTF">2009-05-26T19:15:16Z</dcterms:created>
  <dcterms:modified xsi:type="dcterms:W3CDTF">2014-04-11T16:10:15Z</dcterms:modified>
</cp:coreProperties>
</file>